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5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564"/>
    <p:restoredTop sz="94674"/>
  </p:normalViewPr>
  <p:slideViewPr>
    <p:cSldViewPr snapToGrid="0" snapToObjects="1">
      <p:cViewPr varScale="1">
        <p:scale>
          <a:sx n="80" d="100"/>
          <a:sy n="80" d="100"/>
        </p:scale>
        <p:origin x="67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2:16:34.79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9419 5821 0,'-17'0'15,"17"-18"-15,17 18 16,1 0 0,-1-17-16,1-1 15,35-17 1,-18-1-16,53-34 15,-52 35-15,70-54 16,-71 54-16,0 0 0,0 17 16,18-17-16,-35 17 15,0 18 1,-36 0 0,0 18-1,-17-18-15,17 18 16</inkml:trace>
  <inkml:trace contextRef="#ctx0" brushRef="#br0" timeOffset="439.3437">9454 5468 0,'18'-35'16,"-18"52"15,0 1-15,-18 0-16,18 17 0,-35 18 15,35-18-15,-17 18 16,17-35 0,0 17-16,0-17 15,17-1-15,1-17 16,-18 18-16,17-18 16,1 0-16,0 18 0,-1-18 15,-17 17 1,18-17-1,0 0-15,-1 0 16,1 0 0,0-17-16,-1 17 0,1 0 15</inkml:trace>
  <inkml:trace contextRef="#ctx0" brushRef="#br0" timeOffset="983.8051">9331 6579 0,'18'0'16,"-1"0"0,71-35-16,-35 0 15,71-18 1,-71 18-16,53-18 15,-53 35-15,-36 0 16,18 1-16,-17-1 0,0 0 0,-36 18 31,-17 0-15,17 0-16,-17 18 0,0 0 16,17-18-16</inkml:trace>
  <inkml:trace contextRef="#ctx0" brushRef="#br0" timeOffset="1345.6066">9402 6350 0,'-18'0'16,"0"18"-1,18-1 1,-35 36-16,17-18 16,1 18-16,-1-35 15,18 17-15,18-17 16,17 0-1,-17-18-15,17 0 0,53-18 16,-53 18-16,18-18 16,-17 1-16,-19 17 15,-17 17 1,0 1-16</inkml:trace>
  <inkml:trace contextRef="#ctx0" brushRef="#br0" timeOffset="1884.6043">9384 7338 0,'-18'0'0,"36"0"31,17-18-16,0-17-15,71-18 16,-53 18-16,71-18 16,-71 17-16,17 1 15,-52 18-15,35-1 16,-71 18 15,-17 0-15,17 0-16</inkml:trace>
  <inkml:trace contextRef="#ctx0" brushRef="#br0" timeOffset="2184.4295">9490 7091 0,'0'17'16,"-36"19"0,19-1-16,-36 36 15,35-54-15,1 54 16,-1-54-16,18 1 16,18 0-16,-18-1 0,35-17 15,-17 0-15,52 0 16,-52-17-16,52-19 15,-34 19-15,-1-1 16,-18 18-16</inkml:trace>
  <inkml:trace contextRef="#ctx0" brushRef="#br0" timeOffset="2562.9121">9472 8008 0,'18'0'15,"-1"-18"-15,1 1 0,35-36 16,0 18-16,35-36 16,-35 53-16,35-35 15,-53 36 1,1-1-16,-1 1 15,-53 17 1,-17 17 0</inkml:trace>
  <inkml:trace contextRef="#ctx0" brushRef="#br0" timeOffset="2830.9704">9560 7796 0,'-17'36'0,"-19"17"16,36-18 0,-35 35-16,35-34 0,-18-1 15,18 18 1,0-35-16,36-1 15,-19-17-15,36-17 16,-17 17-16,34-36 16,-52 19-16,17 17 15,-17-18-15</inkml:trace>
  <inkml:trace contextRef="#ctx0" brushRef="#br0" timeOffset="3369.804">9331 9384 0,'18'-18'15,"17"1"1,-17-1-16,70-35 15,-35 18-15,0 0 16,52-18-16,-52 17 16,0 1-1,-35 17-15,0 1 0,-36 17 32,-17 17-17,17 1-15</inkml:trace>
  <inkml:trace contextRef="#ctx0" brushRef="#br0" timeOffset="3659.0645">9454 9102 0,'-17'17'15,"-1"1"1,-17 35-16,17-18 16,1 0-16,17 1 0,-36 17 15,36-36-15,18 19 16,0-36 0,35 0-16,17-18 15,-17 0-15,0 1 16,-18-1-16,0 18 15</inkml:trace>
  <inkml:trace contextRef="#ctx0" brushRef="#br1" timeOffset="13879.3327">13705 5503 0,'0'-17'0,"0"-1"15,18 36 17,-18-1-32,18 54 15,-18-1-15,17 89 16,-17-71-1,0 106-15,0-88 16,18-18-16,-18 18 0,0-18 16,18 54-16,-1-72 15,1 36 1,-18-71-16,18 36 16,-18-36-16,0-17 15,0-36 1</inkml:trace>
  <inkml:trace contextRef="#ctx0" brushRef="#br1" timeOffset="14943.0549">13617 5521 0,'-17'0'16,"34"0"-1,-34-18-15,34 18 16,19 0-1,-19 0-15,71 18 0,-35-18 16,71 0 0,-54 0-16,107-35 15,-71 35-15,-1 0 0,89 0 16,-88 0-16,124 17 16,-125-17-16,107 0 15,-106-17-15,70-1 16,-105 18-1,-1 0-15,1-18 0,-18 18 16,17 0-16,-17 0 0,-17 0 16,34 0-1,-52 0-15,-1 0 0,19 0 16,-19 0-16,1 0 16,0 0-16,-1 0 15,1 0-15,-18 18 16,18-18-1,17 0-15,-18 0 16,19 0 0,-19 0-16,1 0 15,0 0-15,-18 18 16,17-1 0,-17 1-16,0 0 15,0-1 1,0 19-16,0-1 15,0 0-15,0 36 16,0-36-16,0 71 16,0-53-16,0 0 15,0 0-15,0-1 0,18 19 16,0-18-16,-1 106 16,1-89-16,35 71 15,-36-88-15,19 18 16,-19-18-16,1 0 0,0-18 15,17 53-15,-18-70 16,1 35-16,-18-36 16,0 1-16,0 0 15,-18-1 1,1-17-16,-18 0 16,17 0-16,-53 0 15,54 0 1,-54 0-16,18-17 15,-53 17-15,36-18 16,-1 18-16,-17 0 0,0 0 16,-159 18-1,124-18-15,-124 35 0,123-18 16,1-17 0,17 18-16,-18-18 0,-87 18 15,87-18-15,-105 0 16,141 0-16,-89-18 15,124 18-15,-35-18 16,71 18-16,17-17 16,17 17-1</inkml:trace>
  <inkml:trace contextRef="#ctx0" brushRef="#br1" timeOffset="15671.675">14852 5821 0,'0'-18'15,"0"1"-15,0-1 16,18 18-1,-18 18 1,17 17-16,-17 0 0,18 89 16,-18-54-1,0 89 1,0-71-16,0-17 0,18-1 16,-18 1-16,0-18 0,17 53 15,1-71-15,-18 0 16,0-17-16,17-18 15,-17 17-15,-17-17 16,17-35-16</inkml:trace>
  <inkml:trace contextRef="#ctx0" brushRef="#br1" timeOffset="15960.7771">14764 6473 0,'0'0'0,"0"53"15,0-17-15,0 17 16,35 35-16,-17-35 16,-1-18-16,1 0 0,17 1 15,1 16-15,-19-34 16,18 0-16,-17-18 15,0 0-15,-1 0 16,-17-18-16,18-52 16,0 34-16,-1-34 15,-17 34-15,-17 1 16</inkml:trace>
  <inkml:trace contextRef="#ctx0" brushRef="#br1" timeOffset="16365.7846">14728 6015 0,'-17'0'16,"34"-18"15,36-52-31,-35 34 16,53-34-16,-54 35 15,36-54-15,-35 72 16,-1-36 0,-17 35-16,0 36 15,18 17-15,-18 0 16,53 71 0,-35-53-16,17 0 0,18 18 15</inkml:trace>
  <inkml:trace contextRef="#ctx0" brushRef="#br1" timeOffset="18956.9438">13847 8414 0,'0'-18'16,"0"53"15,17 54-15,-17-19-16,18 107 15,-1-72-15,-17 107 16,-17-88-16,-1 87 15,18-105-15,0 88 16,18-123-16,-1 34 16,-17-69-1,36-1-15</inkml:trace>
  <inkml:trace contextRef="#ctx0" brushRef="#br1" timeOffset="19769.9124">13776 8273 0,'0'0'16,"0"17"-16,18-17 16,-1 0-16,19 18 15,16-18-15,72 0 16,-36 0-16,124-18 16,17 1-16,-105 17 15,-1 0-15,106 35 16,-123-35-16,106 35 15,-106-35-15,0 18 16,88-18-16,-106 0 16,-35-18-16,17 18 15,-35 0-15,1-17 0,17 17 16,-36 0-16,19-18 16,-19 18-1,1 0 1,-18 18-1,18-18-15,-1 35 16,-17-18-16,0 19 16,0 17-1,0-18-15,0 18 0,0 35 16,0-17-16,0 52 16,0-52-16,0-1 15,18 71-15,-18-88 16,17 88-1,-17-70-15,18 52 16,0-52-16,-18-1 16,17-17-16,-17 18 0,0-18 0,0 35 15,0-53-15,0-17 16,0 17-16,0-17 16,-35 0-16,17-18 15,-17 0-15,-35 0 16,17-18-16,-124 0 15,54 18-15,-18-17 0,-177 34 16,159-17 0,-140 36-16,193-36 15,0 0-15,-70 0 16,105 0-16,-17 0 16,35-18-16,18 0 15,-18 1 1,35 17-16,0-18 0</inkml:trace>
  <inkml:trace contextRef="#ctx0" brushRef="#br1" timeOffset="20292.7915">14305 9225 0,'0'0'16,"18"0"-1,52 18 1,1-18-16,70 17 16,-35-17-16,-18 0 0,88 18 15,-87-18-15,-1 0 16,-18 18-16,1-18 0,35 17 16,-53-17-1,17 0-15,-34-17 16,-19 17-16,1-18 0,-1 0 15,-17 1 1</inkml:trace>
  <inkml:trace contextRef="#ctx0" brushRef="#br1" timeOffset="20587.6101">15434 9049 0,'0'0'16,"18"0"0,17 0-16,71 17 15,0 19-15,-53-19 16,-18 19-16,18-19 0,0 36 16,-36-35-1,1 35-15,-18-36 16,-18 1-16,1 0 15,-19-1-15,1-17 0,-53 18 16,53 0-16,-1-18 16,-17 17-1,1-17-15,34 0 16</inkml:trace>
  <inkml:trace contextRef="#ctx0" brushRef="#br1" timeOffset="20987.2833">14464 8925 0,'0'0'16,"-18"0"-16,-17 18 15,-36 17-15,36 0 16,0 18-16,0-17 15,-18 70-15,53-71 0,0 53 16,0-53 0,35 1-16,0-19 15,1 18-15,52 1 0,-53-19 16,18 1 0,0 0-16,0-18 0,35 35 15</inkml:trace>
  <inkml:trace contextRef="#ctx0" brushRef="#br1" timeOffset="23117.7591">13882 11483 0,'17'0'32,"1"0"-17,17 0-15,1 0 0,-1 0 16,71 0-16,-36 0 15,19 0-15,-1 0 0,18 0 16,105 0-16,-87 0 16,123 0-16,-124-18 15,124 1 1,-123-1-16,-19 18 16,1-18-16,-18 18 0,53 0 15,-70 0-15,-36-17 16,18 17-16,-17 0 0,16 0 15,-34 0-15,0 0 16,-1 0 0,1-18-1,0 18 1,-1 0 0,-34 18 62,-1-1-63,0 19 1,-17 17-16,35-36 16,-35 71-16,0-52 15,17 17-15,-35 52 16,35-34-16,-52 70 15,34-53-15,1-17 16,0-1-16,0 1 0,-36 35 16,53-53-16,1 17 15,17-52-15,-18 17 16,18-17 0,0-36-1</inkml:trace>
  <inkml:trace contextRef="#ctx0" brushRef="#br1" timeOffset="23689.7074">13829 11553 0,'18'18'16,"-1"0"0,1 35-16,-1-18 15,19 0-15,-19 1 16,19 16-16,-1 19 0,0-18 0,0 17 16,71 89-1,-70-88-15,17-1 0,-18 1 16,53 35-16,-53-53 15,-17-18-15,17 0 0,-17 0 16,-1-17-16,1 0 0,-18-1 16</inkml:trace>
  <inkml:trace contextRef="#ctx0" brushRef="#br1" timeOffset="24206.9125">14534 12612 0,'0'0'0,"18"0"16,0 17 0,88-17-1,52 0-15,-69 0 16,16 0-16,89 0 15,-88-17-15,71 17 16,-36-18 0,-88 18-16,-18 0 15,-17 0-15,-36 18 0,-17-1 16</inkml:trace>
  <inkml:trace contextRef="#ctx0" brushRef="#br1" timeOffset="26944.0546">14129 14058 0,'0'18'16,"17"70"0,1-17-16,0 17 15,-1 159-15,-17-124 16,0 142-1,0-142-15,18 54 16,-18-124-16,0 17 16,0-52-16,0-54 15</inkml:trace>
  <inkml:trace contextRef="#ctx0" brushRef="#br1" timeOffset="27472.024">13970 14076 0,'0'0'16,"18"-18"-16,17 18 0,53-35 16,-17 35-16,35-18 15,-1 1-15,125 17 16,34 0-1,-123 0-15,-17 0 0,17 0 16,88 17-16,-141-17 16,36 18-16,-71 0 15,0 17 1,-53-18-16,17 1 0,-17 35 16,-17-35-16,-1 52 15,0-34-15,1 16 16,-1 72-16,1-54 15,-1 89-15,0-71 16,18 54 0,0-72-16,-17 54 15,17-72-15,-36 37 16,19-36-16,-19 17 16,1-35-16,18 1 15,-19-19-15,1 1 0,0-18 16,-1 18-16,-87-18 15,52-18-15,-123 0 16,89 1-16,-90-1 16,19 18-16,123 0 15,-53 0-15,71 0 16,17-18 0</inkml:trace>
  <inkml:trace contextRef="#ctx0" brushRef="#br1" timeOffset="27912.0728">14041 14640 0,'0'0'0,"-18"0"16,0 0-16,-17 0 0,-18 0 16,18 0-16,-53 18 15,52 0-15,-17-18 16,-17 35-16,17-18 16,-18 1-16,54 0 15,-36-1-15,35-17 16,1 0-1,34 0-15</inkml:trace>
  <inkml:trace contextRef="#ctx0" brushRef="#br1" timeOffset="28155.3881">13547 14499 0,'-36'0'16,"72"0"-16,-89 0 0,0 0 16,35 18-16,-35 17 15,53-17-15,-17 35 16,17-36-16,0 19 0,35 16 16,-17-16-1,34 17-15,-16-36 16,52 36-16,-53-35 15,89 0-15</inkml:trace>
  <inkml:trace contextRef="#ctx0" brushRef="#br1" timeOffset="28584.6011">15699 14746 0,'0'18'16,"17"-18"-16,36 35 15,0-35-15,-18 18 16,71-18-16,-53 0 16,35 0-16,-52 0 15,-19 0-15,1-18 16</inkml:trace>
  <inkml:trace contextRef="#ctx0" brushRef="#br1" timeOffset="28823.7028">16104 14570 0,'0'0'15,"53"0"-15,-17 0 0,69 53 16,-69-36 0,17 36-16,-36-35 15,-17 17-15,0 36 16,-17-36-16,-19 0 0,-34 53 15,17-70-15,-53 35 16,53-35 0,-53 17-16,53-17 15,-17-1-15</inkml:trace>
  <inkml:trace contextRef="#ctx0" brushRef="#br1" timeOffset="30708.8363">14058 16898 0,'0'18'16,"18"-1"-16,-1 1 15,1 17-15,0 18 16,17 0-16,18 18 0,18 52 15,-36-52-15,35 17 16,-34-35-16,17 0 16,-36-36-16,1 1 15,-18-36-15,0 1 16</inkml:trace>
  <inkml:trace contextRef="#ctx0" brushRef="#br1" timeOffset="31298.729">14005 16898 0,'0'-18'15,"0"36"-15,18-36 0,35-34 16,-18 16-16,36 1 15,-1-18-15,124-35 16,-88 17-16,18 18 0,105-35 16,-141 53-16,106-53 15,-123 70-15,52-35 16,-88 36-16,36-19 16,-53 36-1,-1 18 1,-17 0-1,0-1-15,18-17 0,17 35 16,-17-17-16,-1 0 16,1-1-16,17 36 15,-17-17-15,0-1 16,17 35-16,18 1 16,-18-18-16,-17-18 15,17 0-15,18 36 16,-18-36-16,-17 1 15,-1-1-15,1-18 0,0 36 16,-18-35-16,0 0 16,-18-18-16,-35 35 15,0-17-15,18-18 16,-36 35-16,1-18 0,-106 54 16,52-36-16,-105 71 15,105-71 1,-87 54-16,140-54 15,-35 18-15,71-36 16,-18-17 0</inkml:trace>
  <inkml:trace contextRef="#ctx0" brushRef="#br1" timeOffset="31815.7556">15769 17321 0,'0'0'16,"0"18"-16,0 0 16,-17-1-16,17 19 0,-36 17 15,19-36-15,-19 54 16,19-36-16,-54 36 16,36-54-16,-18 1 15,0 17-15,-18-17 16,-34-1-16,52 1 15,-53-18-15,71 0 16,-1 0-16,19 0 16,-1-18-16,18 1 0</inkml:trace>
  <inkml:trace contextRef="#ctx0" brushRef="#br1" timeOffset="32077.1183">15187 17498 0,'0'0'16,"-70"53"-16,34-18 0,-17 0 0,-35 18 15,35-18 1,36-17-16,-19 17 15,36-17-15,0 0 0,53-1 16,-17 1-16,16-18 16,54 18-16,-70-18 15,16 0 1</inkml:trace>
  <inkml:trace contextRef="#ctx0" brushRef="#br1" timeOffset="32710.8033">14887 18203 0,'0'18'0,"0"0"16,18-18-1,0 0-15,-1 0 16</inkml:trace>
  <inkml:trace contextRef="#ctx0" brushRef="#br1" timeOffset="32994.6782">14975 18574 0,'0'17'16,"18"-17"0,0-17-16,-1-19 15</inkml:trace>
  <inkml:trace contextRef="#ctx0" brushRef="#br1" timeOffset="33117.1028">14993 18680 0</inkml:trace>
  <inkml:trace contextRef="#ctx0" brushRef="#br1" timeOffset="33249.8918">14958 18768 0,'0'0'0,"0"17"0</inkml:trace>
  <inkml:trace contextRef="#ctx0" brushRef="#br1" timeOffset="33629.3036">14940 18486 0,'-17'17'16,"34"-34"-16,-34 17 15,17-18-15</inkml:trace>
  <inkml:trace contextRef="#ctx0" brushRef="#br0" timeOffset="67191.7197">16616 6227 0,'-18'0'78,"36"0"-78,-1 0 16,1-18 0,17 18-1,1 0-15,-1 0 16,0-18-16,1 18 16,-19 0-16,18-17 15,-17 17-15,0 0 16,-36 0 31,0 17-32</inkml:trace>
  <inkml:trace contextRef="#ctx0" brushRef="#br0" timeOffset="67601.4987">16704 6068 0,'-18'17'47,"-17"1"-31,17-18-16,1 18 0,-36-1 16,35 1-16,1 0 15,-1-1-15,18 1 16,18 0-1,-1-1-15,19 18 16,-1-17-16,18 0 16,-36-1-16,36 19 15,-35-36-15,0 17 16,-18 1-16,-18-18 16</inkml:trace>
  <inkml:trace contextRef="#ctx0" brushRef="#br0" timeOffset="68358.9032">16439 9137 0,'18'0'15,"17"0"1,-17 0-16,17-18 15,36 18-15,-36 0 16,0 0-16,1 0 16,-1 0-16,-17 18 0,17-18 15,-17 0-15,-1 0 0,1 0 16,-36 0 0</inkml:trace>
  <inkml:trace contextRef="#ctx0" brushRef="#br0" timeOffset="68702.0401">16669 8925 0,'0'18'15,"-18"-18"1,0 18-16,1-1 16,-36 18-1,0 1-15,18-19 0,17 1 16,-17 17 0,17-35-16,18 18 15,0 0-15,18-1 16,35 19-16,-36-36 15,54 35-15,-53-18 16,52 19 0,-52-19-16,-1-17 0,-17 18 15,0 0-15</inkml:trace>
  <inkml:trace contextRef="#ctx0" brushRef="#br0" timeOffset="69364.3099">16422 12030 0,'0'0'15,"17"0"1,19 0-1,-1 0-15,-17 0 16,17 0-16,-17 0 0,52 0 16,-35 0-16,-17 0 15,17 0 1,-17 0-16,-36 0 31</inkml:trace>
  <inkml:trace contextRef="#ctx0" brushRef="#br0" timeOffset="69698.5437">16581 11853 0,'-18'0'16,"0"0"0,1 18-16,-19 17 15,19-35-15,-19 36 16,19-19-16,-18 18 16,35-17-16,0 0 15,0-1-15,35 19 16,-18-19-16,36 1 15,-35 0 1,35-1-16,-35 1 16,-1-18-16,1 17 0,-1-17 15,-17 18-15</inkml:trace>
  <inkml:trace contextRef="#ctx0" brushRef="#br0" timeOffset="70321.5561">16598 14905 0,'0'0'0,"-17"0"16,-1 0 0,36 0-1,17 18 1,0-18-16,18 0 15,-18 0-15,18 0 16,-35 0-16,17 17 16,-35 1-1,-17-18-15</inkml:trace>
  <inkml:trace contextRef="#ctx0" brushRef="#br0" timeOffset="70588.4099">16633 14746 0,'-17'18'16,"34"-36"-16,-52 53 16,0 18-16,17-35 15,-17 17-15,35 1 16,0-19-16,18 36 15,-1-53 1,19 18 0,-19-1-16,1-17 0,17 36 15,-17-36-15,-1 35 16</inkml:trace>
  <inkml:trace contextRef="#ctx0" brushRef="#br0" timeOffset="71070.7691">16404 16845 0,'0'-17'16,"35"17"-1,-17-18-15,17 0 16,18 18-16,-17-17 15,34 17-15,-52-18 16,17 18 0,-17 0-16,-18 18 0</inkml:trace>
  <inkml:trace contextRef="#ctx0" brushRef="#br0" timeOffset="71327.3719">16492 16633 0,'-17'0'16,"-1"0"-16,0 18 0,-17 17 16,18-17-16,-1 17 15,0 1-15,18-1 16,18 0-16,0-17 15,17 17 1,-18-35-16,54 18 16,-53-18-16,35 0 15,-18-18-15,-18 18 0</inkml:trace>
  <inkml:trace contextRef="#ctx0" brushRef="#br1" timeOffset="80203.6586">12030 6103 0,'-18'0'0,"0"0"15,1 0 1,-1 0-16,1 0 16,17 18-16,-18-1 0,0 36 15,18-35-15,-17 52 16,17-34-1,17-1-15,1 0 0,0 1 16,34-1-16,-16-35 16,52 0-16,-53-18 15,-17 18-15,17-35 16,-17 17-16,17-35 16,-35 36-16,0-19 0,-35-34 15,-1 52-15,-16-35 16,16 53-16,1-17 15,-18 17-15,18 0 16,17 17 0,53 1-1,1-18-15,-1 0 16</inkml:trace>
  <inkml:trace contextRef="#ctx0" brushRef="#br1" timeOffset="80425.9907">12418 6315 0,'17'0'16,"-34"0"-16,52 0 0,-53 0 31,1 0-16,17-18 1</inkml:trace>
  <inkml:trace contextRef="#ctx0" brushRef="#br1" timeOffset="80675.7812">12524 5962 0,'0'0'15,"0"18"1,17-1 0,-17 54-16,18-18 15,-18 35-15,0-53 16,18 0-16,-18 36 15,0-36-15,17-17 0,-17 17 16,18-35 0</inkml:trace>
  <inkml:trace contextRef="#ctx0" brushRef="#br1" timeOffset="81060.1043">12947 6191 0,'0'0'0,"18"18"31,17 17-15,0-17-1,18 35-15,-18-18 16,36 18-16,-36-35 15,0 17-15,1-18 16,-19-17-16,1 18 16,-18-36-16</inkml:trace>
  <inkml:trace contextRef="#ctx0" brushRef="#br1" timeOffset="81255.6973">13212 6174 0,'-53'70'0,"106"-140"0,-124 175 16,36-69-16,-1 17 0,1 17 16,18-17-16,-1-18 15,0 1-15,18-1 16</inkml:trace>
  <inkml:trace contextRef="#ctx0" brushRef="#br1" timeOffset="82922.5151">11412 9137 0,'18'0'0,"0"0"15,35 0 1,-18-18-16,0 18 0,36-17 15,-54 17-15,1 0 16,0-18-16</inkml:trace>
  <inkml:trace contextRef="#ctx0" brushRef="#br1" timeOffset="83084.4674">11553 8925 0,'0'0'16,"18"88"-16,-18-35 0,18 53 16,-18-53-16,17 35 15,1-52-15,0-1 16</inkml:trace>
  <inkml:trace contextRef="#ctx0" brushRef="#br1" timeOffset="83482.6623">12083 9013 0,'0'-17'0,"-18"34"16,0 19 0,18 34-1,0-34-15,18 34 16,0-35-16,-1 1 16,1-19-16,17 1 0,0 0 15,1-18-15,-1-36 16,-17 19-16,-1-19 15,-17-34-15,0 35 16,-35-18-16,17 35 16,-35-17-1,18 35-15,0 0 0,17 0 16,1 17-16,34 1 16,1-18-16</inkml:trace>
  <inkml:trace contextRef="#ctx0" brushRef="#br1" timeOffset="83623.6621">12453 9190 0,'0'-18'16,"18"1"-1</inkml:trace>
  <inkml:trace contextRef="#ctx0" brushRef="#br1" timeOffset="83968.1311">12629 8925 0,'0'0'0,"0"-17"15,18 17 1,-18 17-16,0 1 15,0 0 1,0 34 0,0-34-16,0 17 15,18-17-15,17 17 16,-17-17-16,17 17 16,-17-17-16,-1 0 15,-17-1-15,-17 18 16,17-17-16,-53 17 15,35-17-15,-17 0 16,17-1-16,-17-17 0,0 18 16,52-18-1,36-18 1</inkml:trace>
  <inkml:trace contextRef="#ctx0" brushRef="#br1" timeOffset="84663.0916">13159 9102 0,'17'17'47,"1"1"-47,0-18 16,-1 18-16,18-1 16,-17 1-16,0 0 15,17-18-15,-17 0 16,-1 17-16,1-17 15,0-17 1</inkml:trace>
  <inkml:trace contextRef="#ctx0" brushRef="#br1" timeOffset="84828.8307">13300 9102 0,'0'0'0,"-18"53"0,0-36 16,1 1-16,-1 0 0,18-1 16,-17 18-16,17-17 15,-18 0-15,18-1 0,-18 1 16</inkml:trace>
  <inkml:trace contextRef="#ctx0" brushRef="#br1" timeOffset="86581.5977">11589 12118 0,'17'0'15,"1"0"1,0 0-16,35 0 16,-36 0-16,1 0 0,17 0 15,-17-18 1</inkml:trace>
  <inkml:trace contextRef="#ctx0" brushRef="#br1" timeOffset="87554.4405">12171 11730 0,'17'0'0,"-17"18"15,0-1 1,18 36 0,-18-35-16,0 52 15,0-34-15,18 34 16,-18-35-16,0 18 15,17-35-15,1 35 16,-18-36 0,18-17-16</inkml:trace>
  <inkml:trace contextRef="#ctx0" brushRef="#br1" timeOffset="87738.2891">12435 12030 0,'18'0'32</inkml:trace>
  <inkml:trace contextRef="#ctx0" brushRef="#br1" timeOffset="88115.7632">12665 11765 0,'17'-17'16,"1"17"-16,17-18 15,18 18 1,-35 0-16,17-18 0,-17 18 16,-1 0-16,1 0 15,0 18-15,-1 0 16,-17 34-1,0-34-15,-17 53 16,17-36-16,0 35 16,0-34-16,17 17 15,1-18-15,17 0 16,-35-17-16,18-1 16</inkml:trace>
  <inkml:trace contextRef="#ctx0" brushRef="#br1" timeOffset="88288.2322">12753 12047 0,'18'-17'0,"-1"-1"15,36 0 1,-18 1-16,-17 17 15,0 0-15,-1-18 0,19 18 16</inkml:trace>
  <inkml:trace contextRef="#ctx0" brushRef="#br1" timeOffset="88799.9305">13264 12012 0,'-17'-18'0,"34"18"31,19 18-15,-1-18-1,0 18-15,-17-18 0,52 17 16,-52 1-16,17-18 15,-17 18-15,0-18 0,-1 0 16,-17 17 0</inkml:trace>
  <inkml:trace contextRef="#ctx0" brushRef="#br1" timeOffset="88956.4221">13494 11959 0,'0'0'16,"-53"71"-16,35-36 0,-17 0 16,0 36-1,17-36-15,0 0 0</inkml:trace>
  <inkml:trace contextRef="#ctx0" brushRef="#br1" timeOffset="91191.273">11342 14552 0,'-18'0'16,"36"0"15,17 0-31,-17 0 15,52 18 1,-52-18-16,17 0 0,0 0 16,1 0-16</inkml:trace>
  <inkml:trace contextRef="#ctx0" brushRef="#br1" timeOffset="91371.546">11430 14464 0,'0'70'16,"0"-140"-16,0 193 0,0-87 0,18-1 16,-18 18-16,17-18 0,-17 0 15,18-17-15</inkml:trace>
  <inkml:trace contextRef="#ctx0" brushRef="#br1" timeOffset="91715.5383">11906 14482 0,'-35'35'16,"70"-70"-16,-88 87 0,53 19 16,0-36-16,0 1 0,36 52 15,-19-71 1,36 36-16,-18-53 16,18 18-16,-35-36 15,0 1-15,-18-1 16,0 0-16,-18-35 15,0 18-15,-35-18 16,36 18-16,-18 0 16,17 35-16,0 0 15,36 17 1</inkml:trace>
  <inkml:trace contextRef="#ctx0" brushRef="#br1" timeOffset="91870.7659">12206 14640 0,'-18'0'0</inkml:trace>
  <inkml:trace contextRef="#ctx0" brushRef="#br1" timeOffset="92287.8616">12312 14446 0,'-18'0'0,"36"0"0,-53 0 15,17 0-15,18 18 16,18 35-16,-18-18 16,35-17-16,0 52 15,1-34-15,-19-1 16,1-18-16,-1 19 0,1-19 16,0 1-16,-18 35 15,-18-35-15,-17-1 16,17-17-16,-17-17 15,17-1 1,-17-17-16,35 17 16,0-35-16,0 18 15,18 0-15,-1 17 16,1-17-16,0-1 0,-18 19 0,17-19 16,-17 19-1,-17 17 16,17 17-31,-18 1 16</inkml:trace>
  <inkml:trace contextRef="#ctx0" brushRef="#br1" timeOffset="92626.5111">12647 14640 0,'0'18'16,"0"-36"-16,0 54 0,0-19 15,35 18 1,-17-17-16,35 17 16,-18-35-16,0 18 15,-17-18 1</inkml:trace>
  <inkml:trace contextRef="#ctx0" brushRef="#br1" timeOffset="92771.6526">12806 14605 0,'-35'71'15,"17"-36"-15,0 0 16,1 36-16,-1-36 15</inkml:trace>
  <inkml:trace contextRef="#ctx0" brushRef="#br1" timeOffset="96515.3377">11642 16969 0,'17'0'15,"1"0"1,35 0-16,-18 0 16,0 0-16,1 0 0,34 0 15,-52 0 1,17 17-16</inkml:trace>
  <inkml:trace contextRef="#ctx0" brushRef="#br1" timeOffset="96658.4035">11836 16863 0,'0'0'15,"0"53"-15,0-18 0,17 36 16,1-36-16,0 0 15,17 18 1</inkml:trace>
  <inkml:trace contextRef="#ctx0" brushRef="#br1" timeOffset="96825.0776">12418 17110 0,'0'0'0,"17"0"16,1 0-16,0-18 15</inkml:trace>
  <inkml:trace contextRef="#ctx0" brushRef="#br1" timeOffset="96953.6021">12700 17163 0,'0'17'15,"18"-17"-15</inkml:trace>
  <inkml:trace contextRef="#ctx0" brushRef="#br1" timeOffset="97093.5447">12965 17180 0,'0'0'16,"0"-17"-16,17 17 0</inkml:trace>
  <inkml:trace contextRef="#ctx0" brushRef="#br1" timeOffset="99973.895">14041 7602 0,'17'0'15,"1"0"-15,-1 0 16,54 0-16,-18 0 15,18 18-15,87 0 16,-70-18-16,1 0 0,105 0 16,-71 0-16,-17-18 15,-18 0-15,0 1 16,36-1-16,-107 18 16</inkml:trace>
  <inkml:trace contextRef="#ctx0" brushRef="#br1" timeOffset="100657.1691">14587 10548 0,'0'0'0,"36"0"0,69 0 15,-34 0-15,105-35 16,-87 35-16,87-35 15,-88 17-15</inkml:trace>
  <inkml:trace contextRef="#ctx0" brushRef="#br1" timeOffset="101497.8739">14587 13106 0,'18'0'16,"0"0"-16,35 0 15,-1 0-15,-16-18 16,87 18-16,-52 0 16,52 0-16,-70 0 15,-18 0 1</inkml:trace>
  <inkml:trace contextRef="#ctx0" brushRef="#br1" timeOffset="102592.8273">14199 15769 0,'18'0'31,"53"18"-31,-19-18 16,1 0-16,106 17 15,-88 1-15,87 0 16,-105-18-16</inkml:trace>
  <inkml:trace contextRef="#ctx0" brushRef="#br1" timeOffset="124808.7506">2011 13582 0,'0'-53'16,"0"35"-16,-35 1 16,17-1-16,-17 0 15,-1 18 1,1 36-16,0-1 16,-18 36-16,35-18 15,-17 88 1,35-71-16,18 1 0,-1-18 15,54 52-15,-36-52 16,89 18-16,-72-53 16,72-18-16,-53-18 15,34-35 1,-69 0-16,17-53 16,-36 53-16,-34-70 15,-19 52-15,1 18 0,-18 1 16,-70-19-16,17 53 15,18 18 1,70 18-16,0 35 16,36-18-16</inkml:trace>
  <inkml:trace contextRef="#ctx0" brushRef="#br1" timeOffset="125076.78">2628 14111 0,'0'0'15,"0"18"-15,18-18 0,-18-18 16,-18-35 0,18 36-1,-35-54-15,17 18 16,1 18-16,-1-18 15,18 35-15,0 1 0,18 17 16,17 0 0,-17 0-16,17 0 15,18 0-15</inkml:trace>
  <inkml:trace contextRef="#ctx0" brushRef="#br1" timeOffset="125249.0812">2805 13705 0,'17'0'16,"19"-35"-1,-1 18-15,53-19 16,-53 19-16,18-19 16,-35 36-16,17 0 15</inkml:trace>
  <inkml:trace contextRef="#ctx0" brushRef="#br1" timeOffset="125427.2552">2928 13370 0,'35'88'15,"-70"-176"-15,106 229 0,-54-88 0,36 88 16,-18-88-16,-17 0 15,53 71 1,-36-89-16,-17-35 16</inkml:trace>
  <inkml:trace contextRef="#ctx0" brushRef="#br1" timeOffset="125634.0431">3157 13353 0,'0'0'16,"36"70"-16,-19-17 0,1 18 15,0-18-15,-1 0 0,18-1 16,-17-16-16,17 34 16,-17-52-16,0 17 15,-1-35-15,-17-17 16</inkml:trace>
  <inkml:trace contextRef="#ctx0" brushRef="#br1" timeOffset="125872.7812">3422 13741 0,'35'53'16,"-35"-36"-16,53 36 16,-18-35-16,18-18 15,-17 17-15,17-34 16,-36 17-16,1-18 15,-1 1-15,1-19 16,-18 19-16,-35-19 16,17 19-16,-52-36 15,34 53-15,19-18 16,-54 1-16,54 17 16,-1 0-16,53 0 15</inkml:trace>
  <inkml:trace contextRef="#ctx0" brushRef="#br1" timeOffset="126344.5233">3916 13582 0,'-18'-18'16,"18"1"-16,-17 17 15,17 17 1,0 19 0,17 17-16,-17-36 15,18 1-15,-1-1 0,1-17 16,0 18-16,-1-18 16,1 0-16,0-35 15,-18 0-15,0 17 16,0 0-16,0-35 15,0 36-15,-18-19 16,18 54 0,35 53-1,-17-36-15,35 53 16,-18-35-16,18 35 16,-18-53-16,1 36 15,-36-36-15,0 18 16,-18-35-16,0-1 15,1 1-15,-19-18 0,-34 18 16,35-18 0,-36-36-16,36 19 15,-1-36-15,36 18 16,0-36-16</inkml:trace>
  <inkml:trace contextRef="#ctx0" brushRef="#br1" timeOffset="127190.39">4233 13547 0,'-17'17'16,"-1"1"-16,18 0 0,0-1 16,0 1-16,18 17 15,-1-17-15,19-18 0,17 17 16,-36-34-16,18-1 15,-17 1-15,-18-36 16,0 35 0,-35-35-16,17 35 15,1 1-15,-1-1 16,0 18-16,18 18 16,18-1-16,0 1 15,17 17 1,-18-17-16,19 17 15,-19-35-15,1 18 16,-18-36 0,0 1-1,0-36 1,0 35-16,0 0 16,0 1-16,18 17 0,-18-18 15,17 18-15,1 18 16,0-1-16,-1-17 15,1 18-15,17-18 16,-17 0-16,-1 0 16,1 0-16,0-35 15,-18 17 1,0 0-16,-18 18 16,18 18-1,0 17 1,0 1-16,0-19 15,35 19 1,1-19-16,17 1 0,-36-18 16,18-18-16,-17 1 0,0-1 15,-1-17-15,1 17 16,0-53-16,-18 36 16,-18-18-16,0-17 15,1 17-15,-1 0 0,-17-53 16,17 36-16,1 17 15,-19-71 1,19 71-16,-1 18 0,-17 0 16,35 70-1,0 35 1,17-17-16,19 89 16,-19-72-16,36 54 15,-18-54-15,-17-17 0,35 35 16,-35-53-16,-1 1 15,19-19-15,-1 19 16,-18-36-16,-17-36 16</inkml:trace>
  <inkml:trace contextRef="#ctx0" brushRef="#br1" timeOffset="127289.5442">5009 13370 0,'0'0'16,"18"36"-16,0-19 0,-1 18 15,1-17-15,17-18 16</inkml:trace>
  <inkml:trace contextRef="#ctx0" brushRef="#br1" timeOffset="127428.0748">4992 13106 0,'0'0'0,"17"0"0,1 0 16,17 0 0,-17 0-16</inkml:trace>
  <inkml:trace contextRef="#ctx0" brushRef="#br1" timeOffset="127635.5869">5239 13212 0,'0'0'0,"35"17"15,-35 1 1,0 35-16,0-36 16,0 36-16,0-35 15,18 17-15,-1-17 16,1-18 0,0 0-16,-1 0 15</inkml:trace>
  <inkml:trace contextRef="#ctx0" brushRef="#br1" timeOffset="127779.5794">5239 13353 0,'17'0'0,"-34"0"15,52-18-15,0 18 16,-35-18-16,18 18 15,0 18-15</inkml:trace>
  <inkml:trace contextRef="#ctx0" brushRef="#br1" timeOffset="128635.4252">5539 13247 0,'0'0'15,"-18"0"-15,0 0 16,18 17-16,-17 1 16,17 0-16,0 17 15,17-17-15,1-1 16,0 1-16,-1-18 15,1 0 1,-18-18-16,0 1 16,0-1-16,0 0 15,0 1-15,18 17 16,-18-18-16,17 18 16,1 18-1,-1-18-15,1 17 16,35-17-1,-35 0-15,17-17 16,-35-36 0,0 0-1,-18 18-15,1-54 16,17 37-16,-18-1 0,0 0 16,1-18-16,-1 18 0,-17-70 15,17 87-15,1-16 16,17 69-1,17 54 1,1-1-16,-1-17 16,36 88-1,-17-88-15,-1 0 0,0 53 16,-17-53-16,-1-18 16,-17 0-16,18 18 15,-18-35-15,0 0 16,-18-18-16,-17-18 15,18-17 1,-19 17-16,1-52 16,17 52-16,1-35 15,17 35-15,0 1 0,0-1 16,17 18-16,1 0 16,0-18-16,-1 18 0,19 0 15,-19 0-15,18 0 0,1 0 16,-19 0-16,1 0 15,0 0 1,-1 0 0,1 18-1,-18 0 1,18-18-16,-18 17 16,17-17-1,1 0 1</inkml:trace>
  <inkml:trace contextRef="#ctx0" brushRef="#br1" timeOffset="128764.1854">5997 12982 0,'0'0'15,"0"-35"-15,0 17 0,-17 1 16,34 17 0,1 0-1,0 17-15,-1 1 16</inkml:trace>
  <inkml:trace contextRef="#ctx0" brushRef="#br1" timeOffset="129180.7006">6138 13035 0,'18'18'15,"-18"-1"1,0 19 0,18-19-16,-18 1 15,0 0-15,35-18 16,-35-18-1,18 0-15,-18-17 16,0 17 0,0-17-16,0 18 15,-18-1-15,18 0 0,-18 18 16,18 18 0,0 0-16,18 17 15,-18-18-15,35 19 16,-17-19-1,-18-34 17,17-19-17,-17 19-15,18-1 16,17 1 0,-17 17-16,0 0 15,-1 0-15,1 17 16,0-17-16,-1 0 0,-17 18 15,18-18-15,-18 17 16,0 1-16,0 0 16,-18-18-16</inkml:trace>
  <inkml:trace contextRef="#ctx0" brushRef="#br1" timeOffset="142668.6198">2311 6385 0,'0'18'15,"0"0"1,0-1-16,0 1 16,17-1-16,-17 54 15,0-18-15,0 70 16,-17-52-16,17 0 15,0 17-15,-18 0 0,0 88 16,18-87-16,-17 69 16,17-70-16,0 106 15,0-105 1,0 105-16,0-106 16,17 88-16,1-105 15,0 88-15,-1-89 16,1 1-16,0-1 0,-1 1 15,1-18 1,17 70-16,-35-52 0,18-18 16,-18 0-16,0 0 15,17-1-15,-17 1 0,0 53 16,0-71-16,0 71 16,0-53-16,-17 35 15,17-52-15,0 52 16,0-53-16,0 36 15,0-54-15,0 36 16,0-35 0,0 0-1,17-1-15,-17 1 16,18-18 0,0 0 46,17 0-46,-17 0-16,17 0 15,0-18-15,0 18 16,18 0-16,0 0 0,88-35 16,-70 35-16,105-18 15,-87 18-15,-1-17 16,18 17-16,-1-18 0,107 18 15,-88-18-15,87 18 16,-87-17-16,-1 17 16,1 0-16,-19-18 0,142 0 15,-141 18 1,141 0-16,-141 0 16,141 0-16,-124 0 15,1 0-15,-1 0 0,1 0 16,-18 0-16,17 0 0,1 0 15,87 18 1,-105 0-16,71-1 16,-89-17-16,53 18 15,-71-18-15,54 0 16,-54 0-16,36 0 16,-70 0-16,52 0 15,-53 0-15,18 0 16,-18 18-16,0-18 15,-17 0 1,0 0-16,-1 0 16,-17-18-1,0 0 1,0 1 0,0-1-16,0 0 0,0-17 15,0 18-15,0-19 16,0 19-16,0-19 0,18 1 15,-18 0-15,0-18 16,18 0-16,-1-53 16,-17 53-16,18-70 15,-18 52-15,18 1 16,-18-1-16,0 0 0,0-87 16,0 87-16,-18-88 15,18 71-15,-35-53 16,17 71-16,0-72 15,1 72-15,-1-54 16,0 54-16,18-54 16,-17 71-16,17-17 15,0-1-15,0 1 16,0-54-16,0 54 16,0-71-16,0 70 15,0 18-15,0-17 0,0-19 16,0 54-16,0-35 15,0 34 1,0 1-16,0 17 16,0-17-16,0 18 15,-18-1 1,18 0-16,18 1 16,-18-1 15,0 0-31,17 1 15,-17-1 1,18 0-16,0 1 16,-18-1-16,17 0 15,-17 1-15,0-1 16,0 1-16,0-1 16,0 0-1,0 1 16,0-1-31,18 18 16,-18-18 0,0 1-1,-18 17 63,1 0-62,-1 0 0,0 0-16,-34 0 15,16-18-15,1 18 16,-53 0-16,35 0 16,-53-18-16,36 18 15,-72 0-15,54 18 16,-71-18-1,71 18-15,-106-18 16,88 17-16,-88-17 16,106 18-16,-123-18 15,105 0-15,-124 0 16,125 0-16,-125 0 16,107 0-16,-107 0 15,125 0-15,-19 0 16,1 0-16,-1 18 0,-123-18 15,124 17-15,-124-17 16,141 0-16,-141 0 16,124 0-1,17 0-15,-124 18 16,125-18-16,16 0 0,1 0 16,18 0-16,-19 0 0,37 0 15,-19 18-15,18-18 16,0 0-16,-17 0 15,34 0-15,-17 35 16</inkml:trace>
  <inkml:trace contextRef="#ctx0" brushRef="#br1" timeOffset="213044.185">28963 5521 0,'0'0'0,"-35"-18"15,-18 1-15,0 17 16,18 0-16,-18 0 0,17 17 16,-16 1-16,-19 53 15,53-36-15,1 35 16,17-17-16,35 18 15,0-36-15,1 18 16,16-18-16,1 1 0,36 34 16,-54-35-16,18 1 15,-53-19-15,0 19 16,-35-19-16,-1 1 16,1 0-16,0-18 15,-54 0-15,37 0 16,16-18-16,1 18 0,17-18 15,18 1-15,0-1 16,18 18-16</inkml:trace>
  <inkml:trace contextRef="#ctx0" brushRef="#br1" timeOffset="213232.9003">29122 5997 0,'0'0'0,"17"0"0,1-17 16,17 17-16,1-18 0,34 0 15,-17 1-15,0-1 16,-35 0-16,17 1 16</inkml:trace>
  <inkml:trace contextRef="#ctx0" brushRef="#br1" timeOffset="213438.298">29316 5627 0,'0'0'0,"0"35"0,17 0 16,-17 54-16,0-54 15,0 18-15,0 0 16,0-18-16,0 18 0,0-18 0,0 36 15,0-54 1,18 19-16,0-19 16,-1-17-16</inkml:trace>
  <inkml:trace contextRef="#ctx0" brushRef="#br1" timeOffset="213750.1338">29528 6103 0,'17'0'16,"1"0"0,17 0-16,0-18 15,1 1-15,-19-1 16,1 18-16,-18-17 0,0-1 16,-18 0-1,1 18-15,-19 0 16,19 0-16,-19 18 15,19 0-15,-1 34 16,18-34-16,35 17 16,1-35-16,-19 18 15,54-18-15,-36 18 16,18-36 0,-35 18-16,-1-18 15,-17 1-15</inkml:trace>
  <inkml:trace contextRef="#ctx0" brushRef="#br1" timeOffset="214384.34">29863 6156 0,'0'0'16,"17"0"-16,-17 18 0,36-18 15,-19 0-15,1-18 0,-1 18 0,1-18 16,17-17 0,-35 17-16,18-17 15,-36 18-15,1-1 0,-19-17 16,19 35-16,-18 0 15,17 0-15,0 17 16,1 1-16,-1 0 16,18 17-16,0-18 0,18 36 15,17-35-15,-17 0 16,17-1-16,-18 1 0,54-18 16,-53 0-16,17 0 15,-35-18-15,18 1 16,-18-1-1,0 36 17,17 17-17,1-35-15,0 18 16,-1-18-16,1-18 31,-18-17-31,0 17 16,17-35-16,1 35 15,0-17 1,-1 18-16,36-19 16,-35 36-16,0 0 15,-1 0-15,-17 36 16,18-19-16,-18 1 16,17-1-1,-17 1-15</inkml:trace>
  <inkml:trace contextRef="#ctx0" brushRef="#br1" timeOffset="214716.3923">30480 6068 0,'0'0'16,"18"35"-16,-1-17 0,1 35 16,-18-36-16,18 1 15</inkml:trace>
  <inkml:trace contextRef="#ctx0" brushRef="#br1" timeOffset="214867.6229">30533 5750 0,'0'18'16,"35"0"-1,-17-1-15</inkml:trace>
  <inkml:trace contextRef="#ctx0" brushRef="#br1" timeOffset="215490.1985">30621 6191 0,'0'0'16,"0"-35"-16,18 17 0,-1-17 15,1 17-15,17-17 16,-35 18-1,18 17-15,-18 17 16,0 1-16,0-1 16,0 1-16,0 0 15,0-1-15,0 1 0,18 0 16,-1-18 0,1-18-1,0 18-15,-1-35 16,1 35-16,-18-18 15,-18 18 1,1 18-16,17-1 16,-18-17-16,18 18 0,0 0 15,0-1 1,35-17-16,-17 0 16,17 0-16,-17-17 15,35-1-15,-36 0 16,1 18-16,0 0 15,-18 18 1,0 0-16,17 70 16,-17-35-16,0 0 15,0 0-15,0-1 0,0 37 16,0-54-16,-17 36 16,-1-54-16,-17 1 15,17-36 1,0-35-16,18 36 15,18-89-15,0 53 16,35-53-16,-1 35 16,72-34-1,-54 52-15,1 17 0,35-16 16,-71 34-16,0 18 16,-52 18-1</inkml:trace>
  <inkml:trace contextRef="#ctx0" brushRef="#br1" timeOffset="218169.8745">28681 8731 0,'0'0'16,"0"-35"-16,17 17 15,1 54 1,0 34-16,-1 1 16,1 70-16,-18-71 15,0 72-15,-18-107 16,18 0-16,-17 0 16,17-17-16,-18-18 0,18-18 15,0-52 1,0 17-16,0-18 15,18 18-15,-18-17 0,17-1 0,1 1 16,17-89-16,-17 106 16,17-35-1,-17 88-15,17 0 16,0 18-16,-17 34 0,0 54 16,-18-35-16,17 70 15,-17-71-15,18 36 16,-18-53-16,0 18 15,0-54 1,-18 19-16</inkml:trace>
  <inkml:trace contextRef="#ctx0" brushRef="#br1" timeOffset="218298.4158">28787 9102 0,'53'0'15,"-106"0"-15,141-18 0,-53 18 0,18 0 16,-18-18-16</inkml:trace>
  <inkml:trace contextRef="#ctx0" brushRef="#br1" timeOffset="218494.0298">29281 9013 0,'-36'0'16,"72"0"-16,-89 0 0,17 18 0,19 0 16,-1-1-16,18 1 0,0 17 15,0-17 1,35 0-16,-17-1 0,17-17 16,18 0-1,-18 0-15</inkml:trace>
  <inkml:trace contextRef="#ctx0" brushRef="#br1" timeOffset="218666.4707">29439 9031 0,'-17'18'0,"34"-36"0,-52 36 16,35-1-16,-18 19 15,18-19-15,0 19 0,0-19 16,18 19-1,0-19-15,17 1 0,0-1 16</inkml:trace>
  <inkml:trace contextRef="#ctx0" brushRef="#br1" timeOffset="219205.6401">29580 9172 0,'0'0'0,"0"18"16,36-18-1,-19 18-15,36-36 16,-17 18-16,-1-18 16,-18 1-16,1-1 15,-18 0-15,-18 18 16,1-17-16,-18 17 15,17-18 1,0 18-16,1 18 16,17-1-16,0 1 15,17 17 1,-17-17-16,53 0 16,-35-1-16,-1-17 15,1 0-15,17 0 16,-17 0-16,0-17 15,-1-1-15,1-17 16,0 17-16,-18-17 0,17-36 16,-17 36-16,0-71 15,0 53-15,0-35 16,0 53-16,-17-1 16,-1 19-16,18 34 15,0 19-15,0 52 16,0-53-16,35 71 15,-17-53 1,17 17-16,0-34 16,1-1-16,-19 0 15,1-35-15</inkml:trace>
  <inkml:trace contextRef="#ctx0" brushRef="#br1" timeOffset="220195.2834">30127 9084 0,'36'0'16,"-72"0"-16,89-18 0,-18 1 0,1-1 15,-36 0-15,0 1 16,0-1 0,-36 18-16,19 0 15,-18 35 1,17-17-16,18 0 0,0 17 15,35-17 1,-17-1-16,17 1 16,-17-18-16,35 0 15,-36 18-15,36-18 16,-35 0-16,-36 0 31,18 17-15,0 1-1,18-18-15,-1 0 16,1 18-16,0-18 16,-1 0-16,1 0 15,17 0-15,-17-18 0,35 0 16,-36 1-16,36-36 16,-35 35-16,0-70 15,-1 35-15,-17-53 16,-17 53-1,-1-35-15,0 53 16,-17-1-16,17 36 16,1 0-16,17 18 15,0 35-15,0 0 16,35 70 0,-35-70-16,18 0 0,-1 71 15,1-89-15,-18 0 16,0 1-16,-18-1 15,1-35-15,-19-18 16,19 1 0,-1-19-16,18 1 15,0 0-15,0 17 0,18 18 16,17-18 0,0 18-16,1 0 0,-19 0 15,19 0-15,-1 18 0,35 0 16,-52-18-16,17 0 15,-17 17-15,-18 1 32,-18 0-32,18-1 15,0 1 1,0 0-16,36-1 16,-19-17-1,1 0-15,-18-17 16,18 17-16,-18-18 0,0 0 15,0 1 1,17-1 0,1 18-1,-1 0 1,19 0-16,-19 18 16,36-18-16,-17 0 15,34 0 1,-35 0-16,-17 0 0,35 0 15,-35-18-15,-18 36 32,-18-1-17</inkml:trace>
  <inkml:trace contextRef="#ctx0" brushRef="#br1" timeOffset="221014.7152">28787 10019 0,'17'18'0,"-17"17"16,36 35-16,-36-34 15,17 52-15,1-53 16,0 18-16,-18-35 16,0-36-1,-36-53 1,1-17 0,17 53-16,-17-71 15,17 71-15,18-53 16,0 52-16,18 19 15,17-1-15,1 1 0,52 17 16,-53 17-16,53 18 16,-52-17-16,-19 35 15,-17-18-15,-17 18 16,-1-18-16,-17 1 16,17-1-1,18-17-15,35 17 16,18 18-16,-18-36 15,1 1-15,17 0 0,0 35 16,-53-36 0,-53 1-16,17-18 15,-69 0 1,52 0-16,-53 0 16,71 0-16,-1 0 0,1-18 15,35 1 1,35 17-1</inkml:trace>
  <inkml:trace contextRef="#ctx0" brushRef="#br1" timeOffset="221539.284">29369 10495 0,'0'18'0,"0"17"15,0-17-15,0-1 0,0 19 16,17-36-16,-17-18 15,0 0-15,0-35 16,0 18 0,0 0-16,0 0 0,0-1 15,18 19-15,17-19 16,-17 19-16,53-1 16,-36 18-16,0 0 15,0 0-15,-17 18 0,35-1 16,-35-17-16,-18 36 15,0-19-15,-36 19 16,19-19-16,-1 1 16,-17 17-16,17-17 15,18-1-15,0 1 16,53-18 0,0-18-16,-35 18 15,-1-17-15,18-36 16,-35 18-16,0-1 15,0 19-15,0-1 16,0 0-16,0 36 16,18 0-1,0 35 1,-1-18-16,1-17 0,35 34 16,-35-52-16,17 18 15,-18 0-15,1-18 16,-18-18-16,0-17 15,0 17-15,-18-52 16</inkml:trace>
  <inkml:trace contextRef="#ctx0" brushRef="#br1" timeOffset="221734.0433">29968 9860 0,'0'0'0,"18"88"16,0-35-16,17 18 15,-17-18-15,-1 17 0,1 1 16,0-18-16,-18 17 16,17 36-16,-17-53 15,0 18-15,0-54 16,0 1-16,18-18 16</inkml:trace>
  <inkml:trace contextRef="#ctx0" brushRef="#br1" timeOffset="221886.3149">30163 10354 0,'-18'18'0,"0"-1"15,1 19 1,17-19-16,0 1 0,17 0 16,-17-1-16,18-17 0,0 18 15,-1-18-15,18 17 16,1-17-16</inkml:trace>
  <inkml:trace contextRef="#ctx0" brushRef="#br1" timeOffset="222074.3038">30321 10425 0,'0'53'16,"18"-36"-16,-18 1 15,18 17 1,-1-17-16,1-18 15,-1 0-15,-17-18 16,0-17 0,0 17-16,-17-35 15</inkml:trace>
  <inkml:trace contextRef="#ctx0" brushRef="#br1" timeOffset="222558.3325">30515 10495 0,'18'18'15,"0"-18"-15,17 0 16,-18-18-16,19 1 15,-19-1 1,-34 18 15,17 18-15,0-1 0,0 18-16,17-17 15,19 35-15,-19-35 16,1 52-16,0-35 15,17 36-15,-17-18 16,-1 0 0,1-36-16,-36 19 15,18-19-15,-35-17 16,0 0-16,17 0 16,-35-17-16,35-1 0,-35-17 15,53 0-15,-17-18 16,34 17-1,1 1-15,17-35 16,1 34-16,-1-17 16,0 18-16</inkml:trace>
  <inkml:trace contextRef="#ctx0" brushRef="#br1" timeOffset="222691.5875">30409 10178 0,'0'0'0,"18"-18"16,17 0-16,-17 18 15</inkml:trace>
  <inkml:trace contextRef="#ctx0" brushRef="#br1" timeOffset="224678.3639">27552 6015 0,'18'0'32,"-1"0"-32,1 0 0,17 0 15,36-18-15,-36 1 16,18-1-1,-18 18-15,0 0 16,-17-18-16</inkml:trace>
  <inkml:trace contextRef="#ctx0" brushRef="#br1" timeOffset="224893.7701">27746 5821 0,'18'0'15,"17"17"-15,18-17 16,0 18-16,35 0 16,-53-1-1,36 36-15,-54-35 16,-17 53-16,-17-36 16,-36 18-16,18-36 15,-36 19 1,36-36-16,-18 17 15</inkml:trace>
  <inkml:trace contextRef="#ctx0" brushRef="#br1" timeOffset="227112.7994">27428 8943 0,'18'0'31,"0"0"-31,35 0 16,-18 0-16,53 0 15,-70 0-15,17 0 16,18-18-16,-35 18 16,-1-17-1</inkml:trace>
  <inkml:trace contextRef="#ctx0" brushRef="#br1" timeOffset="227330.2752">27711 8767 0,'35'17'16,"0"18"0,36-17-1,-54 17-15,36 1 16,-53-19-16,0 1 0,0 0 15,-17 17-15,-1-18 0,-52 36 16,34-35-16,-34 17 16,52-35-16,0 18 15,1-18-15</inkml:trace>
  <inkml:trace contextRef="#ctx0" brushRef="#br1" timeOffset="228153.2121">28504 8484 0,'0'-35'0,"0"70"0,0-88 16,-17 36-16,-1-19 15,1 36-15,-36 0 16,17 0-16,1 18 15,0 0-15,17 17 0,-17 53 16,17-52-16,18 16 16,0-16-16,18 17 0,17 35 15,-17-53-15,17 0 16,18 36 0,-18-36-16,-17 36 15,0-54-15,-36 36 16,0-17-16,-52-1 15,34-17-15,-34 17 16,35-35-16,-18 17 16,35-17-16,18-17 15,18 17-15,17 0 16,-17 17-16,-1 1 16,19 17-16,-19 1 0,-17 17 15,0 17-15,0 1 16,-17 87-16,-1-87 15,-17 88-15,17-71 16,0 53-16,1-53 16,17-17-16,17-18 15,1 17-15,0-17 0,17 0 16,-17 0-16,17-18 0,18 36 16,-36-54-16,36 19 15,-35-36-15,17 17 16,-35-34-16,0-1 15</inkml:trace>
  <inkml:trace contextRef="#ctx0" brushRef="#br1" timeOffset="245748.4154">19791 12894 0,'0'0'15,"-35"-35"-15,17 35 0,-35-18 16,35 18-16,-17 18 15,-35-1-15,52 19 16,-17-19-16,-18 72 16,35-37-16,0 1 15,18 18-15,0 17 16,18-35-16,53 0 16,-36-35-16,53-1 15,-53-17-15,54-35 16,-54 0-16,18-18 15,-36 17-15,-17-34 16,-17 52-16,-36-35 16,18 18-16,-36 17 15,36 1-15,-18 17 16,35 17-16,18 1 16,0 17-1,35 1-15</inkml:trace>
  <inkml:trace contextRef="#ctx0" brushRef="#br1" timeOffset="245904.3162">20179 13229 0,'0'18'15,"18"-18"16</inkml:trace>
  <inkml:trace contextRef="#ctx0" brushRef="#br1" timeOffset="246260.4062">20302 12929 0,'36'-17'15,"-1"17"-15,35 0 16,-17 0 0,-17 0-16,-1 17 0,-17 19 15,-1-19-15,-17 19 16,0-19-16,0 36 16,-17-35-16,-1 17 15,18-17-15,0 35 16,0-36-16,35 18 15,-17-17-15,17 35 16,-35-35-16,0 17 16,-17-17-16,-36 17 15,35-35-15,-53 17 16,54-17-16,-36-17 16,35-1-1,1 1 1,17-1-16</inkml:trace>
  <inkml:trace contextRef="#ctx0" brushRef="#br1" timeOffset="247194.7704">21202 13159 0,'0'-18'0,"0"36"47,35-1-31,-17 1-1,17 0-15,18 17 16,-18-18-16,18 19 15,-17-19-15,-19 1 0,18 0 16,-17-18 0,-36 0-16,18-18 15</inkml:trace>
  <inkml:trace contextRef="#ctx0" brushRef="#br1" timeOffset="247361.4669">21484 13070 0,'0'0'0,"-35"89"0,0-54 15,-18 53-15,35-53 16,-17 36-16,17-53 16,1 17-16</inkml:trace>
  <inkml:trace contextRef="#ctx0" brushRef="#br1" timeOffset="248134.9459">22384 13123 0,'-36'-53'16,"19"36"-1,-36-1-15,35 18 16,1 0-16,-1 18 0,0 17 16,-17 36-16,35-36 15,0 18-15,18-18 0,17 18 16,-17-35-16,17-18 16,18 0-1,17-36-15,-52 1 16,0 0-16,-1-36 15,-17 54-15,0-36 16,0 35-16,-17 18 16,17 35-1,-18-17-15,18 17 0,18 36 16,-18-36-16,17 0 16,1-17-16,-18 0 15,18-18-15,-18-18 16,17 0-1,-17 1-15,36-36 16,-19 35-16,18-17 16,-35 17-16,36 18 15,-19 0-15,1 18 16,0 17-16,-18-17 0,35 35 16,-35-36-1,18 19-15,-1-19 0,36 1 16</inkml:trace>
  <inkml:trace contextRef="#ctx0" brushRef="#br1" timeOffset="248529.0795">22931 13159 0,'-53'17'0,"35"1"15,-17 52-15,17-52 16,36 35-1,-1-35-15,36-1 16,-35-17-16,35-17 16,-18-1-16,-17-35 15,-18 35-15,0-34 16,0 34-16,-18 18 16,0 18-1,18 52-15,0-17 16,18 0-16,-18 17 0,18-17 15,17 53-15,-17-53 16,17 18-16,-35-36 16,-18 0-1,1-17-15,-19-18 0,1 0 16,0-18-16,-36 1 16,18-1-16,18-17 0,-18-1 15,18 1-15,17-18 16,1 18-16,34 0 15,1-1 1</inkml:trace>
  <inkml:trace contextRef="#ctx0" brushRef="#br1" timeOffset="248741.4318">23160 12753 0,'0'0'0,"53"53"16,-36 0-16,-17 0 0,18 70 16,-18-52-1,0 52-15,0-52 16,0-18-16,0-18 0,0 0 16,0 0-16</inkml:trace>
  <inkml:trace contextRef="#ctx0" brushRef="#br1" timeOffset="248996.4158">23424 13282 0,'36'0'16,"-19"0"-16,1 0 16,0 0-16,-36 0 31,0 0-31,1 0 15,-1 0-15,0 0 16,1 18-16,17-1 16,17 1-16,1 0 15,0-1-15,-1-17 0,19 0 16,-19 18-16,36-18 16,-18 0-16,1 0 15,-19-18-15</inkml:trace>
  <inkml:trace contextRef="#ctx0" brushRef="#br1" timeOffset="249408.2885">25118 13176 0,'35'0'0,"-17"0"16,17 0-16,18-17 0,-18 17 16,18 0-16,0-18 0,35 18 15,-53 0-15,-17 0 16,-36 18-1,1-18 1</inkml:trace>
  <inkml:trace contextRef="#ctx0" brushRef="#br1" timeOffset="250102.7804">26811 12912 0,'-53'0'16,"106"0"-16,-123 0 16,-1 53-16,53-18 15,1 35-15,17-34 16,0 34-16,35-34 16,18-1-16,0-35 15,-18 0-15,18-18 0,18-17 16,-36 17-1,0-52-15,-35 34 16,-17-34-16,-19 52 16,1-17-16,-18 17 15,18 18-15,17 0 16,0 18-16,1 0 0,17 17 16</inkml:trace>
  <inkml:trace contextRef="#ctx0" brushRef="#br1" timeOffset="250241.9855">27252 13018 0,'0'0'16,"-18"-18"-16,18 36 16</inkml:trace>
  <inkml:trace contextRef="#ctx0" brushRef="#br1" timeOffset="250626.1328">27587 12859 0,'0'0'0,"-17"-18"16,-1 0-16,0 18 15,1 18-15,17 53 16,0-36-16,35 71 15,0-53-15,18 53 16,-18-71 0,1 35-16,-36-52 15,0 0-15,0-1 0,-18 1 16,-35-18 0,36-18-16,-19 1 0,-17-36 15,36 17 1,-1-16-16,36 16 15,17-34-15,0 52 16,36-52-16,-36 34 16,18-34-1,-35 52-15,-18 0 0,0 1 16,0-1-16,-18 0 0,0 1 16,1 17-16,-36 17 15,35 1-15</inkml:trace>
  <inkml:trace contextRef="#ctx0" brushRef="#br1" timeOffset="251026.461">28751 13053 0,'-35'0'0,"70"0"0,-88 0 16,36 0-16,-18 17 0,-1 36 15,36-35 1,0 35-16,18-18 16,17-17-16,18 17 15,-18-17-15,-17-1 0,17 1 16,-17-18 0,-53-18-1,-36 18 1,1-17-16,34 17 15,1 0-15</inkml:trace>
  <inkml:trace contextRef="#ctx0" brushRef="#br1" timeOffset="251370.7194">29104 13406 0,'53'88'16,"-106"-176"-16,124 246 0,-54-34 15,-17-71-15,0 17 16,0 1-16,0-36 16,-17-17-16,-1-36 15,-17-17 1,17 0-16,1-71 16,-1 53-16,18 0 15,0-18-15,0 1 16,0-18-16,18-1 0,34-52 15,-16 106-15,52 17 16,-53 18-16,0 36 16,-35-1-16,0 18 15,-17-18-15,-36 0 16,35-17-16,-17 0 16,17-18-16,1-18 15</inkml:trace>
  <inkml:trace contextRef="#ctx0" brushRef="#br1" timeOffset="251677.0977">29404 13229 0,'35'18'16,"1"-18"-1,-1 0-15,0-18 16,18 1-16,-35 17 15,-1-36 1,-17 19-16,-17-1 16,-1 0-16,-35 18 15,36 18-15,-36 0 16,53-1-16,-18 1 0,36 52 16,-1-52-16,36 17 15,-18-17-15,36 0 16,-36-1-16,18-17 15,-18-17 1,-17 17-16,-18-18 16</inkml:trace>
  <inkml:trace contextRef="#ctx0" brushRef="#br1" timeOffset="252282.2109">29792 13282 0,'35'0'0,"-35"-18"15,18 18-15,0-17 0,-1-1 16,1 18-16,-18-17 16,-18 17-1,-35 17 1,18 18-16,17-17 0,1 17 15,17-17 1,35 0 0,-17-18-16,35 0 15,-18 0-15,18-36 16,-36 36-16,1-17 16,0 17-16,-1-18 15,-34 18 1,17 35-16,-18-17 15,18 17 1,0 1-16,18-1 16,-1-35-16,1 0 15,0 0-15,17 0 0,36-35 16,-36-1-16,0 1 0,18-36 16,-18 36-16,1-71 15,-19 71-15,1-71 16,-18 53-16,-18 0 15,18 0-15,-17 18 16,-36 0-16,35 53 16,-35 34-16,35 1 15,-17 89 1,35-72-16,35 89 16,-17-89-16,70 36 15,-35-53-15,0-18 16,-18 1-16,54-19 15,-72 1-15</inkml:trace>
  <inkml:trace contextRef="#ctx0" brushRef="#br1" timeOffset="253929.0779">19562 12965 0,'17'0'16,"36"0"-16,-18 17 16,1 1-1,-1 0-15,-17 17 16,-1 0-16,-17 0 15,18-17-15,-36 35 16,18-35-16,0-1 0,0 1 16</inkml:trace>
  <inkml:trace contextRef="#ctx0" brushRef="#br1" timeOffset="256875.7471">19897 14623 0,'-18'-18'0,"18"0"16,18 18-1,17-17 1,-17 17-16,17 0 0,35 0 16,-52 17-16,17 19 15,-17-19-15,0 19 0,-36 52 16,18-53-16,-71 53 15,54-35-15,-18-18 16,-1 1-16,19-1 0,-1 0 16,18-17-16,53-18 15,-18 18 1,71-18-16,-53 0 16,53 0-16,-53 0 15,-18-18-15,18 18 0</inkml:trace>
  <inkml:trace contextRef="#ctx0" brushRef="#br1" timeOffset="257450.0742">20814 14817 0,'0'0'16,"18"0"-1,52 35 1,-35-17-1,36 17-15,-36-17 16,18-1-16,-18 1 16,1-1-16,-19 1 0,19 0 15,-19-1-15</inkml:trace>
  <inkml:trace contextRef="#ctx0" brushRef="#br1" timeOffset="257610.2202">21114 14764 0,'-53'53'0,"106"-106"0,-124 141 0,36-53 15,17 1-15,1-1 16,-1 35-16,18-34 16,0-1-1</inkml:trace>
  <inkml:trace contextRef="#ctx0" brushRef="#br1" timeOffset="258269.4563">21960 14834 0,'-17'-17'0,"-1"-1"16,-17 18-16,17 18 16,-17 17-1,17 0-15,1-17 0,17 52 16,0-52-16,17 0 16,1-1-16,17-17 0,-17 18 15,52-36-15,-52 1 16,17-1-16,1-35 15,-36 36-15,0-19 0,0 19 16,0-1-16,0 0 0,0 36 31,17 53-15,-17-54-16,18 18 16,0 1-16,17-1 0,-18-17 15,1-1 1,0-17-16,-18-17 15,0-1-15,17-17 16,1-1 0,0 19-16,-1-1 0,36-17 15,-35 17-15,17 36 16,-17-18-16,17 53 16,-17-36-16,-1 36 15,1-35-15,35 35 16,-35-53-1</inkml:trace>
  <inkml:trace contextRef="#ctx0" brushRef="#br1" timeOffset="258850.9757">22666 14905 0,'0'0'16,"-18"0"-16,1 0 15,-1 0-15,0 18 16,18 17-16,18-35 15,0 35-15,-1-35 16,1 18-16,0-18 16,-1-18-16,-17 0 15,0 1 1,18-1-16,-18 1 16,0-1-16,0 0 15,0 36 16,0 0 1,0-36 15,-18 18-32,18 18 16,18-1-15,-18 36 0,18-18-16,-18 18 15,35 53-15,-18 0 16,1-53-16,0 35 16,-18-53-16,0 36 15,-18-53-15,0-1 16,-17-17-16,0-17 15,0-1 1,-36-17-16,36 17 16,-18-53-16,18 54 15,17-36-15,18 18 16,18-18 0,-1 17-16</inkml:trace>
  <inkml:trace contextRef="#ctx0" brushRef="#br1" timeOffset="259068.2283">22895 14429 0,'0'17'0,"0"1"15,18 17-15,-18 71 16,18-35-16,-18-19 0,35 72 15,-35-71 1,17 35-16,1-53 16,17 1-16,-35-19 15</inkml:trace>
  <inkml:trace contextRef="#ctx0" brushRef="#br1" timeOffset="259340.6537">23125 14975 0,'0'0'16,"17"18"-16,1-18 0,17 0 16,0-18-16,1 1 15,-19-1-15,-17 1 16,18-1-16,-18 0 0,-18 1 16,1-1-16,-36 18 15,35 18-15,1-1 16,-19 1-16,36 35 15,0-18-15,53 0 16,0-17-16,0 0 16,53-18-16,-53-18 15,35 0-15,-70 18 16,-1-17-16</inkml:trace>
  <inkml:trace contextRef="#ctx0" brushRef="#br1" timeOffset="259824.7087">25294 14746 0,'35'0'0,"36"0"15,17-18 1,-35 1-16,0 17 0,35-18 16,-52 18-1</inkml:trace>
  <inkml:trace contextRef="#ctx0" brushRef="#br1" timeOffset="259980.3348">25506 14534 0,'0'0'0,"0"36"0,17 34 16,19 18-1,-19 1-15,19-54 16,-19 18-16,54 17 16</inkml:trace>
  <inkml:trace contextRef="#ctx0" brushRef="#br1" timeOffset="260781.2219">26811 14587 0,'-18'-17'16,"36"34"-16,-53-34 0,17-1 16,1 18-16,-36 35 15,35 1-15,-17 52 16,17-53-16,18 18 15,0-18-15,18 18 0,35 0 16,-18-35-16,53-18 16,-35 0-16,18-18 15,-54 1-15,1-54 16,-18 36-16,-18-36 16,-17 36-16,-36-18 15,36 35-15,-18 18 16,36 0-1,17 18-15,-18 17 0</inkml:trace>
  <inkml:trace contextRef="#ctx0" brushRef="#br1" timeOffset="260914.9564">27270 14834 0,'-18'0'15,"36"0"-15,-36-17 0</inkml:trace>
  <inkml:trace contextRef="#ctx0" brushRef="#br1" timeOffset="261309.4234">27764 14587 0,'-18'-53'16,"0"18"-16,1 0 0,-36 0 16,18 35-16,-18 17 15,17 1 1,19 17-16,-1 53 16,18-35-16,18-17 15,-1-1-15,1 0 0,53 0 16,-36-17-16,18 0 15,-18-18-15,-17-18 16,-1 0-16,-17-35 16,0 18-16,-17-18 15,17 36-15,-18-19 16,18 54 0,0 35-1,18 0-15,17 53 16,-17-53-16,17-18 0,18 53 15,-18-35-15,-17 0 16,-18-35-16,0-1 16</inkml:trace>
  <inkml:trace contextRef="#ctx0" brushRef="#br1" timeOffset="261976.4159">28716 14746 0,'18'-35'16,"-36"70"-16,36-88 0,-18 36 0,0-1 15,-18 18-15,18-18 0,-18 18 16,-17-17-16,18 17 0,-36 35 16,35-17-1,0 17-15,1 18 16,17-18-16,17 0 16,1-17-16,0 17 0,-1 1 15,19-19-15,-19 1 0,36 35 16,-35-36-16,-1 1 15,-34-18 1,-19-18 0,1 18-16,0 0 15,0 0-15,17 0 0,0-17 0,1 17 16,-1 17-16</inkml:trace>
  <inkml:trace contextRef="#ctx0" brushRef="#br1" timeOffset="262455.1809">29034 14887 0,'17'18'0,"-17"17"16,18 36-16,0-18 15,17 70-15,-18-70 16,19 88 0,-19-35-16,1-71 15,-18 1-15,18-1 16,-36-35-16,0-18 15,1-17-15,-19 0 0,19-18 16,-18-53 0,17 35-16,0-70 15,18 71-15,0-19 0,53-52 16,0 53 0,-18 70-16,36 18 15,-36 18-15,-17 0 16,-18-1-16,0 19 0,0-1 0,-35 36 15,17-54 1,-35 36-16,18-35 16,-1-1-16,19-17 15</inkml:trace>
  <inkml:trace contextRef="#ctx0" brushRef="#br1" timeOffset="262745.2">29422 14923 0,'0'0'0,"17"0"15,1 17-15,0-17 16,35-17-16,-18-1 16,0 0-16,-35 1 15,0-1-15,0 0 0,-18 1 16,1 17-1,-36 0-15,18 17 16,-1 19-16,19-1 16,17-17-16,0 17 0,35 18 15,0-36-15,53 1 16,-52-18 0,34 0-16,-34 0 15,-19 0-15</inkml:trace>
  <inkml:trace contextRef="#ctx0" brushRef="#br1" timeOffset="263344.6309">29792 14958 0,'18'17'16,"-36"-34"-16,53 34 0,1-34 0,-19 17 15,19-35 1,-19 17-16,1 0 0,-18 1 15,-18-1 1,1 18-16,-1 0 0,-35 18 16,35-1-16,-17 19 15,35-19-15,18 18 16,-1-17 0,36 17-16,-17-35 15,34 0-15,1 0 16,-54 0-16,19 0 15,-36-17-15,-18 17 16,0 0 0,1 0-1,17 17-15,-18 1 16,18 0-16,18 17 16,-1-35-16,19 35 15,-19-17-15,19-18 16,-19 0-16,1 0 0,35-18 15,-53 1-15,17-36 16,1 17-16,-18 1 16,0 0-16,0-18 0,-18-35 15,1 35 1,-1-71-16,18 54 16,-35-36-16,17 53 15,-17 35-15,17 18 16,18 89-16,-17-37 15,17 19-15,35 88 16,-17-89-16,52 71 16,-35-88-16,54 36 15,-54-54-15,0 0 16,0 0-16</inkml:trace>
  <inkml:trace contextRef="#ctx0" brushRef="#br1" timeOffset="263467.0586">30886 15134 0,'0'0'16,"-18"-17"-16</inkml:trace>
  <inkml:trace contextRef="#ctx0" brushRef="#br1" timeOffset="265858.6925">17762 13247 0,'18'0'15,"0"0"1,70 0-16,-35 0 16,53 0-1,-53 0-15,-1 0 0,37 0 16,-54 0-16,0-18 16,0 1-16,-17-1 0</inkml:trace>
  <inkml:trace contextRef="#ctx0" brushRef="#br1" timeOffset="266042.5525">18133 12982 0,'-18'-17'16,"36"34"-16,-36-17 0,36 0 0,17 36 15,0-1-15,18-18 16,0 1-16,71 35 16,-89-35-16,35 17 15,-52-17-15,-18 17 16,0-18-16,-53 19 15,0-1-15,-53 18 16,54-18-16</inkml:trace>
  <inkml:trace contextRef="#ctx0" brushRef="#br1" timeOffset="266420.4217">18098 14923 0,'17'0'16,"54"0"-1,-36 0-15,88-18 16,-52 18-16,52 0 15,-70-18-15,36 1 16</inkml:trace>
  <inkml:trace contextRef="#ctx0" brushRef="#br1" timeOffset="266609.0345">18503 14676 0,'35'-18'16,"1"18"-16,-1 18 15,71-1 1,-71 1-16,36 35 0,-54-36 16,1 19-16,-18-19 0,-18 1 15,1 17-15,-19 1 16,-16-19-16,-1 18 0,0-17 16,-53 53-16</inkml:trace>
  <inkml:trace contextRef="#ctx0" brushRef="#br1" timeOffset="274068.0073">31450 5521 0,'-17'-18'16,"34"1"15,1 17-15,-1-18-16,19 18 0,-1 0 15,0 0-15,1 0 0,34 0 16,-17 18-16,0 17 16,-18-17-16,0-1 15,-17 1-15,0 17 16,-1 36-16,-17-36 16,-17 53-1,-1 18-15,0-35 0,18-18 16,0 88-16,0-88 15,18 70 1,0-70-16,-1 53 16,1-71-16,0 53 15,-18-52-15,0 16 16,0-34-16,-18 17 16,0-35-16,-17 0 15,0 0-15,-18-17 16,18 17-16,-1 0 15,1-18-15,0 18 0,-36 0 16,54 0 0,-19 0-16,19 0 0</inkml:trace>
  <inkml:trace contextRef="#ctx0" brushRef="#br1" timeOffset="276808.2253">31380 8555 0,'0'-18'16,"17"18"0,19 0-16,-1 0 15,18 0-15,70-17 16,-70-1-16,-18 18 16,18-18-16,-17 18 0,16 0 15,-34 0-15,0 0 16,-1 0-16,1 36 15,-18-19-15,18 19 16,-18-1-16,17 18 16,-17 70-16,0 36 15,0-53-15,-17-18 16,17 124-16,0-107 16,0 89-1,17-105-15,1-1 0,0-18 0,-1 19 16,-17-19-16,18 1 15,0 70-15,-18-71 16,17 72-16,1-72 16,-18 71-16,0-88 15,0 18-15,17 17 16,1-53-16,-18 18 16,0-35-16,18-1 15,-18 1 1,-18-18 15,-17 0-15,0 0-16,17 0 0,-17 18 15,-1-18-15,19 0 16,-1 0 0,0 0-1,1 0 1,-54 17-1,36-17-15,0 0 16,-18-17-16,-53-1 16,35 0-16</inkml:trace>
  <inkml:trace contextRef="#ctx0" brushRef="#br1" timeOffset="302784.6408">19756 18239 0,'0'17'16,"17"-17"31,1 18-31,-1-18-1,1 18-15,17-18 16,1 0-16,-1 0 0,88 0 15,-52 0-15,105 0 16,-70 0-16,106-18 16,-106 0-16,123 1 15,-106 17-15,124-36 16,-141 19-16,18 17 16,87-18-16,-122 0 15,87 18 1,-105 0-16,52 0 15,-70 0-15,-18 18 0,89 0 16,-54-1 0,-17-17-1,-35 0 1,-18-17 0,-18-1-1,1 18 1,-1-18-16,0 18 0,-17-17 15</inkml:trace>
  <inkml:trace contextRef="#ctx0" brushRef="#br1" timeOffset="303055.6271">22260 17956 0,'0'0'15,"36"0"1,34 18 0,-17 0-1,0-1-15,53 1 16,-53 0-16,53 17 16,-89-17-16,18 34 15,-35-16-15,-35 34 16,0-52-16,-36 35 15,18-36-15,1 1 16,16 0-16,-17-18 0,-53 17 16</inkml:trace>
  <inkml:trace contextRef="#ctx0" brushRef="#br1" timeOffset="304475.6406">23477 18115 0,'0'-17'15,"-17"-1"-15,-1 0 16,0 1-16,1 17 16,-1 0-1,-17 17-15,0 19 16,17-19-16,18 18 0,-18 1 15,18 34-15,0-34 16,36-1 0,-36-18-16,35 1 15,-17-18-15,-1 0 0,1-18 16,-1 1-16,1-18 16,-18-1-16,18-17 15,-18 36-15,0-19 16,0 19-16,0 34 31,17 1-31,-17 0 0,18-1 16,-18 1-16,18 35 15,-1-35-15,1-1 16,-18-34 0,18-1-1,-1 0-15,-17 1 16,18-1-16,-1 18 15,-17-18-15,18 36 16,0 17 0,-1-17-1,19 0-15,-19-1 16,1 1 0,0-18-16</inkml:trace>
  <inkml:trace contextRef="#ctx0" brushRef="#br1" timeOffset="304803.7139">23865 18150 0,'-17'0'15,"34"0"-15,-52 0 16,0 18-16,17 0 16,18-1-16,-17 19 15,17-19-15,17 19 0,1-36 16,0 17-16,-1 1 0,1-18 15,17 0 1,-17-18-16,17-17 0,-35 17 16,-18-17-1,18 0-15,-17 17 16,-1 0-16,18 1 0,-18 17 16,36 17-1,0 1 1,-1 0-16,1 17 15,0-35 1,-18 18-16</inkml:trace>
  <inkml:trace contextRef="#ctx0" brushRef="#br1" timeOffset="305134.0176">23901 18168 0,'0'0'0,"-18"0"16,18-18-16,0 36 47,18 17-31,-18-17-16,0 35 0,17-18 15,1 36 1,-18-36-16,35 18 15,-35-35-15,0 17 16,0-18-16,0 1 0,-17-18 16,-1 0-16,0 0 15,1 0-15,-1 0 16,-35-18-16,36 1 16,-19-1-16,19 18 15,-1-35-15,18 17 16</inkml:trace>
  <inkml:trace contextRef="#ctx0" brushRef="#br1" timeOffset="305359.4189">24024 17762 0,'0'0'15,"18"-17"-15,-1 34 0,1 36 16,-18 0-16,0 53 16,18 0-1,-18-18 1,17-17-16,-17-18 16</inkml:trace>
  <inkml:trace contextRef="#ctx0" brushRef="#br1" timeOffset="305642.944">24201 18203 0,'35'0'0,"-70"0"0,70 18 16,18-18-16,-36 0 16,1 0-1,0-18-15,-1 18 0,-17-17 16,-17-1-1,-19 0-15,1 1 16,17 17-16,18 17 16,0 1-16,18 17 15,17-17 1,18 17-16,-17-17 16,52 0-16,-35-1 15,0-17-15,-36 0 16,-17-35-1</inkml:trace>
  <inkml:trace contextRef="#ctx0" brushRef="#br1" timeOffset="306316.5872">20161 16351 0,'18'71'0,"-18"-18"16,18 35-16,-1 106 16,1-71-16,-18 124 15,17-123-15,-17-1 16,0 1-16,0-18 0,18 88 16,-18-124-16,0 36 15,0-71-15,0 36 16,0-36-16,0-17 15,18-1-15,-18-34 32,0-1-17</inkml:trace>
  <inkml:trace contextRef="#ctx0" brushRef="#br1" timeOffset="306977.0067">20232 18027 0,'0'18'15,"0"-1"-15,0 36 16,0-18-1,0 1-15,0 34 16,0-17-16,17 35 16,1-52-16,0 17 15,-1-36-15,19 1 16,-19-18-16,-17-53 16</inkml:trace>
  <inkml:trace contextRef="#ctx0" brushRef="#br1" timeOffset="307500.9417">19879 16669 0,'0'0'16,"0"-18"0,53-17-1,-35 0-15,17-1 16,-17 1-16,52-36 15,-52 36-15,17 0 16,-35 17-16,18 18 16,-18 18-16,35 35 15,-17-18 1,-1 0-16,18 18 16,1-35-16,-19 0 0,36 17 15,-35-35-15</inkml:trace>
  <inkml:trace contextRef="#ctx0" brushRef="#br1" timeOffset="308068.131">20038 15752 0,'-18'-18'16,"36"36"-16,-53-54 0,17 19 15,-17 17 1,17 0-16,0 0 0,-17 35 16,35-17-16,-18 17 15,18-18-15,0 19 0,36 17 16,-1-36-16,18 36 16,-35-35-16,34 17 15,-52-17 1,-35-1-1,-18-17 1,18 0-16,0 0 0,-1-17 16,-17 17-16,36-18 15</inkml:trace>
  <inkml:trace contextRef="#ctx0" brushRef="#br1" timeOffset="308407.7571">20285 16157 0,'-18'71'15,"36"-142"-15,-36 177 0,18-53 16,0-35-16,-18-36 16,18-53-1,-17 36-15,-1-35 16,1 17-16,17-53 15,0 71 1,35-54-16,-18 54 16,1 17-16,17 18 0,18 0 15,-17 0-15,-19 53 16,1-35-16,-36 35 16,1-18-1,-36-17-15,17-1 16,-17-17-16,36 0 15</inkml:trace>
  <inkml:trace contextRef="#ctx0" brushRef="#br1" timeOffset="308725.1143">20479 15963 0,'0'0'0,"17"0"15,1 0 1,0 0-16,17-17 16,-17-1-1,-18 0-15,0 1 16,-18-1-16,0 18 16,-17 0-16,17 0 15,-17 18-15,17-1 16,1 19-16,17-19 15,0 1-15,0 17 0,17-17 16,19-1-16,-19-17 16,19 0-16,-1 0 0,36-17 15,-36 17-15,18-36 16,-53 19-16</inkml:trace>
  <inkml:trace contextRef="#ctx0" brushRef="#br1" timeOffset="309085.4654">20673 16034 0,'17'0'0,"19"0"16,-19-18-16,19 18 16,-19-18-16,19 1 0,-1-1 15,-35 1-15,0-1 16,-18 18-16,-35 0 16,36 0-16,-36 18 15,35-18-15,0 17 16,1 1-16,17 17 15,17-17-15,19-1 16,-1-17-16,0 18 16,36-18-16,-36 0 15,18-18-15,-35 18 16</inkml:trace>
  <inkml:trace contextRef="#ctx0" brushRef="#br1" timeOffset="309436.0366">20990 15998 0,'0'0'0,"-17"0"0,17 18 16,-18-18-16,18 18 16,0-1-16,0 1 15,18 0-15,17-1 16,-17-17 0,17 0-16,-18-17 15,-17-1-15,18-35 16,-18 18-16,0 0 15,0-18-15,0-36 16,0 37-16,0-1 0,0 0 16,-18 0-16,1 18 0,-1-1 15,1 36-15,-1 36 16,18-1 0,0 0-16,18 36 15,-1-18-15,1-1 0,52 72 16,-52-71-16,70 35 15,-52-53-15,-1-17 16,-18 0-16,19-1 0,-19 1 16,1-18-16</inkml:trace>
  <inkml:trace contextRef="#ctx0" brushRef="#br0" timeOffset="316986.8303">20161 18292 0,'-17'0'16,"34"0"124,1 0-124,0 0-16,-1 0 16,1 0-1,-1 0 1,1 0-16,0-18 15,-1 18-15,1 0 0,17-18 16,-17 18-16,0 0 16,17 0-1,0 0-15,-17 0 16,-1 0-16,54 0 16,-53 0-16,52 0 15,-35 0-15,18-17 0,-17 17 16,34 0-1,-35 0-15,18 0 0,-17 0 16,-1 0-16,0 0 0,36 0 16,-18 0-16,-18 0 15,53 0-15,-53 0 16,54-18 0,-36 18-16,35 0 15,0-18-15,53 18 16,-35-17-1,-71 17-15,53 0 16,-52 0-16,-1 0 16,0 0-16,0 0 15,36 0-15,-36 0 16,-17 17-16,52-17 16,-52 0-16,17 0 0,18-17 15,-17 17-15,-1 0 16,-17 0-16,-1 0 15,1 0 1,-36 0 0,1 0 15,-1 0-31,0 0 31</inkml:trace>
  <inkml:trace contextRef="#ctx0" brushRef="#br0" timeOffset="317599.46">22260 18027 0,'18'18'15,"0"-18"1,-1 17 0,1-17-16,-1 18 0,19-18 15,-1 0 1,0 18-16,-17-18 16,0 0-16,-1 0 15,1 17-15,0-17 16,-1 0-1,-17 18-15,35-18 0,-17 17 16,0-17 0,-18 18-16,17 0 15,-17-1 1,18-17 46,0 0-30,-36 0 30,0 18-46,-17-18-16,17 18 15,-52 35-15,35-18 16,-36 18 0,36-18-16,-1-17 0,-16 17 15,34-17-15,-17-1 16,17 1-16,0-1 0,-17-17 16</inkml:trace>
  <inkml:trace contextRef="#ctx0" brushRef="#br0" timeOffset="320708.068">20179 16775 0,'0'-18'0,"0"0"32,-18 18-17,18-17 1,-17 17 31,-1 0-32,36 0 79,-18 17-78,0 1-16,0 17 15,0-17-15,0 17 16,0-17 0,0-1-1,17 1 1,-17 0 15,0-1-31,0 1 16,0 0-16,0-1 15,0 36-15,0-35 16,18 17 0,-18 18-16,0-35 15,0 35-15,18-18 16,-18 18-16,0-18 16,0 53-16,0-52 15,0 69 1,0-52-16,0-17 0,0 52 15,0-35-15,0-18 16,0 53-16,0-53 16,17 1-16,-17 17 15,0-18-15,0 0 0,0 36 16,18-54-16,-18 1 16,0 0-16,0 17 15,0-17-15,17-18 16,-17-18-1,-17 18 1,17-18 15,0 1-31</inkml:trace>
  <inkml:trace contextRef="#ctx0" brushRef="#br0" timeOffset="321331.9967">19861 17110 0,'0'0'15,"-17"17"-15,34-34 31,1-19-15,17-34 0,-35 35-16,36-36 15,-19 36-15,19-36 16,-19 36-16,18 0 16,-17 17-16,0 0 15,-1 1-15,1 17 0,0 0 16,-1 0-16,36 17 15,-35 1-15,17 35 16,0-18-16,1 18 16,-1-18-16,-17-17 0,34 35 15,-34-18-15</inkml:trace>
  <inkml:trace contextRef="#ctx0" brushRef="#br0" timeOffset="329822.6862">19121 13952 0,'17'0'47,"1"0"-47,17 0 16,0 0-16,36-17 15,-36-1-15,53 18 16,-35-18-16,18 18 15,-18 0-15,35-17 0,53 17 16,-53 0-16,89-18 16,-89 18-16,124-17 15,-124 17 1,18 0-16,105-18 16,1 18-16,-106 0 15,123 0-15,-105 0 16,122 0-16,-122-18 15,105 18 1,-105 0-16,-1 0 0,18 0 16,-17 0-16,140-17 15,-123 17-15,124-18 16,-124 18-16,141-18 16,-123 18-16,123-17 15,-123 17-15,141-18 16,17 18-1,-158 0-15,159 0 16,-160 0-16,195 0 16,-176 0-16,-1 0 15,194 0-15,-176 0 0,1 0 16,-1-18-16,-18 18 16,212-17-16,-194-1 15,229 1-15,1-1 16,-213 18-16,195-18 15,-212 18 1,159-17-16,-212 17 16,106 0-16,-141 0 15,-36 0-15</inkml:trace>
  <inkml:trace contextRef="#ctx0" brushRef="#br0" timeOffset="332342.03">20091 18344 0,'-18'0'31,"18"18"-15</inkml:trace>
  <inkml:trace contextRef="#ctx0" brushRef="#br0" timeOffset="333476.6432">20108 18239 0,'0'17'78,"0"-34"78,18 17-140,-18-18 0,18 18 15,-18-18-15,17 18-1,1-17-15,0 17 16,-18-18-1,17 18 1,1 0-16,-1-18 16,1 1-1,0 17-15,17-35 16,18 17 0,-35 0-16,17 1 0,-18-19 0,19 19 15,52-36 1,-53 17-16,53-34 15,-35 35-15,0-1 16,0 1-16,53-35 16,-53 34-16,53-52 15,-71 53-15,0 0 16,1 17-16,-19 0 0,36-17 16,-18 17-16,-17 1 0,0 17 15,35-36-15,-36 19 16,36-1-1,-35 0-15,-1 18 32,-34-17 15</inkml:trace>
  <inkml:trace contextRef="#ctx0" brushRef="#br0" timeOffset="333777.2703">21202 17074 0,'0'0'16,"-18"0"-16,1 0 0,34 0 15,36 0 1,-17 0-16,69 0 15,-69 0-15,17 0 16,-1 0-16,54-17 16,-53 17-16,0 0 15,-35 0-15,-18 35 16,-18-17-16,0 17 16,-17 36-1,18-36-15,-19 18 0,19-18 16,17 0-16,-18-17 0,0 0 15,18-1-15</inkml:trace>
  <inkml:trace contextRef="#ctx0" brushRef="#br0" timeOffset="365848.0345">26211 16034 0,'0'-18'15,"18"18"-15,-18-18 16,0 36 31,0 53-32,0-18-15,0 70 16,0-52-16,18 17 0,-1 106 16,-17-106-1,36 88-15,-19-87 16,19 52-16,-19-71 15,1 18-15,-1-52 16,-17-1-16,0 0 16,0-17-1,0-36-15,-17 18 16,-18-70-16</inkml:trace>
  <inkml:trace contextRef="#ctx0" brushRef="#br0" timeOffset="366271.1451">25947 16298 0,'0'0'16,"0"-17"-16,17-1 15,1-17-15,0 17 0,35-52 16,-36 34-16,1-34 15,0 34 1,-1 19-16,-17-1 16,0 1-1,18 34 1,-1 1-16,19 17 16,-1-17-1,-17-1-15,35 1 16,-18-18-16,18 0 15</inkml:trace>
  <inkml:trace contextRef="#ctx0" brushRef="#br0" timeOffset="366987.9798">26053 17127 0,'0'0'0,"17"0"16,1 0-1,52-17-15,-34 17 16,70 0-16,-36-18 16,107 18-16,-89 0 15,123-18 1,-122 18-16,16-17 0,72-1 15,-107 18-15,71-35 16,-70 35-16,-36-18 16,1 18-16,17 0 15,-36 0-15,-17 18 16,0 0-16,0-1 16,-17-17-1</inkml:trace>
  <inkml:trace contextRef="#ctx0" brushRef="#br0" timeOffset="367284.1373">27570 16845 0,'35'35'15,"-17"-35"-15,34 18 16,-16-18-16,17 0 16,17 18-16,-35-18 15,18 0-15,-53 17 16,18 1-16,-36 0 16,-35 17-1,18 0-15,-35 18 16,17-35-16,17 17 15,1 0-15,0-17 0,0 17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29T22:27:35.559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12188 5697 0,'0'0'0,"-35"0"0,0 0 15,17 36-15,-17 52 16,17-35-16,18 88 16,0-53-16,0 0 15,18-17-15,17 52 16,1-70-16,16 35 16,-16-70-16,34 17 15,-52-17-15,17-36 16,-17 1-16</inkml:trace>
  <inkml:trace contextRef="#ctx0" brushRef="#br0" timeOffset="364.9352">12506 6227 0,'0'-18'16,"0"0"-16,0-17 0,0-18 15,0 35-15,18-17 16,-18 0-16,17 17 0,19-17 16,-19 17-1,1 18-15,-18 18 16,17 17-1,1-17-15,0 35 16,-1-36-16,1 1 16,0 0-16,-1-18 15,19 0 1,-19-18-16,-17 0 16,0 1-16,0-18 15,-17 17-15</inkml:trace>
  <inkml:trace contextRef="#ctx0" brushRef="#br0" timeOffset="705.5803">12559 6403 0,'0'-18'0,"0"36"0,18-53 15,-1 17-15,1 0 16,-1 1-16,1-1 16,0 0-16,-18 36 15,0 0 1,17-1 0,1 19-16,-18-19 15,18-17-15,17 18 16,-17-18-16,-1 0 0,-17-18 15,18 1-15,-1-1 16,-17 0-16,18 1 16,-18-1-16,0 0 15,0 1-15,0-1 0</inkml:trace>
  <inkml:trace contextRef="#ctx0" brushRef="#br0" timeOffset="1326.1468">13229 5592 0,'0'0'0,"-17"0"16,17 35 0,17 0-16,1 89 15,-1-54-15,19 89 16,-19-89-1,-17-17-15,18 36 16,-18-37-16,18-34 0,-18 0 16,0-1-16,0-34 15,0-19 1,0 1-16,0 0 16,17-18-1,1 35-15,0 1 16,-1 17-16,1 0 15,-1 17-15,1 1 0,-18 35 16,18-18-16,-18 18 16,0-18-16,17 1 15,-17-19-15,18 1 16</inkml:trace>
  <inkml:trace contextRef="#ctx0" brushRef="#br0" timeOffset="2026.7831">13635 6103 0,'0'35'15,"0"-17"-15,0 17 16,0 18 0,18-18-16,17 1 15,-18-19-15,19 1 16,-19-18-16,1 0 0,0-18 15,-1-17 1,-17 17-16,0-34 16,0 34-16,-17-17 15,17 17-15,0 0 16,0 1-16,0 34 16,35 19-1,-35-19-15,18 1 0,-1 35 16,1-36-16,-1 19 15,1-36 1,0 17-16,-18-34 16,0-1-16,0-17 15,-18 17-15,18 1 16,0-1-16,0 0 16,0 36-1,0 17 1,18-17-16,-18-1 15,0 1-15,17-18 16,-17-18 0,0 1-1,18-18-15,-18 17 16,18 0-16,-1 1 16,1 17-16,0 17 15,-1 1 1,-17 0-16,18 17 15,-18-18 1,17-17 15,1-35-31,0 35 16,-1-17 0,1 17-16,0 0 15,-1 17-15,-17 18 16,0-17-16,0 0 15,18 17-15,0-17 16</inkml:trace>
  <inkml:trace contextRef="#ctx0" brushRef="#br0" timeOffset="2467.0703">14340 6209 0,'0'0'15,"-35"0"-15,18 0 0,-1 35 16,18-17-16,0-1 16,0 1-16,0 0 0,18-1 15,17 19-15,-18-36 16,19 0 0,-19 0-16,-17-18 15,18 0-15,-36 1 16,18-1-16,-17 0 15,17 1-15,17 34 32,1 1-17,0 0-15,-1-1 0,1 1 0,35 0 16,-36-18 0,1 0-1,-18-18-15,18 18 0,-18-35 16,0 17-16,17 0 15,-17 1-15,18 17 16,0 0 0,-1 17-16,1 1 15,0 17 1,-1 1-16,18-36 16</inkml:trace>
  <inkml:trace contextRef="#ctx0" brushRef="#br0" timeOffset="2601.1668">14887 6279 0,'18'-17'0,"-36"34"0,54-34 16,-19 17-16,1-18 15</inkml:trace>
  <inkml:trace contextRef="#ctx0" brushRef="#br0" timeOffset="3101.1971">15222 6385 0,'-17'0'16,"17"-17"0,35-36-1,0-18-15,-35 36 16,18-18-16,0-53 16,-1 53-16,-17 0 0,0 0 15,-35-35-15,17 35 16,1 36-16,-19-19 15,19 36-15,-1 71 16,0-36-16,18 18 16,0 18-16,18-18 0,0 17 15,35 36 1,-18-53-16,0-18 0,0-17 0,1-1 16,52 1-1</inkml:trace>
  <inkml:trace contextRef="#ctx0" brushRef="#br0" timeOffset="3612.6657">15469 6244 0,'0'0'15,"36"18"-15,-19-1 0,1-17 16,0-17-16,17 17 0,-18-18 15,1 1-15,-18-1 0,18 0 16,-18 1-16,0-1 0,-36 0 16,36 1-16,-35-1 15,18 18 1,17 18 0,-18 17-16,18-17 0,18 35 15,-1-36-15,1 1 16,-1-1-16,1-17 0,35 18 15,-35-18-15,-1 0 16,1-18 0,-18 1-1,18 17 1,-1 0 0,1 17-1,-1 19-15,1-36 16,17 17-16,-17 1 15,0-18 1,-1 0-16,-17-18 0,-17 1 16,-1-1-1,0 0-15,18 1 16,18 17-16,0 0 16,17 0-1,-17 0-15,-1-18 0</inkml:trace>
  <inkml:trace contextRef="#ctx0" brushRef="#br0" timeOffset="3906.8345">16069 6174 0,'0'0'15,"0"-36"-15,0 19 0,0-19 16,0-34-16,18 35 16,-18-54-16,0 54 15,17 0-15,-34-18 16,17 35-16,-36 1 15,19 34-15,-19 36 16,19-18 0,17 54-16,0-36 15,0 0-15,35 52 16,0-69-16,1-1 16,34 35-16,-52-52 15,35 17-15,-36-35 16,1 18-16,-36-36 31</inkml:trace>
  <inkml:trace contextRef="#ctx0" brushRef="#br0" timeOffset="4502.0592">16845 6227 0,'35'158'16,"-17"-70"-16,0 1 0,-1 69 16,1-87-16,0 0 15,-1-71-15,-17 17 16,0-34-16,-17-54 16,-1 0-16,0 19 15,1-19-15,-1 0 16,18-70-16,-18 53 15,36-18-15,0 53 16,-1 36 0,19-1-16,-19 18 0,36 18 15,-35-1-15,-1 36 16,-17-17-16,-17 16 16,-1-34-16,1 0 15,-1-1-15,-17 1 16,17-18-16</inkml:trace>
  <inkml:trace contextRef="#ctx0" brushRef="#br0" timeOffset="4852.8456">17180 6262 0,'18'17'0,"-18"1"15,18-18-15,-1 0 16,1 0-16,-18-18 15,17 1-15,1-1 16,-18 1 0,-18-1-1,18 36 1,18-1 0,-18 1-16,18-1 0,35 19 15,-36-36-15,1 17 16,0-17-16,-1 0 15,1 0-15,-18-17 16,18 17-16,-36-36 16,18 19-16,0-1 15,0 1 1,18 17-16,17 0 16,-18 0-16,1 0 15</inkml:trace>
  <inkml:trace contextRef="#ctx0" brushRef="#br0" timeOffset="5402.3455">17745 5838 0,'-36'-70'0,"19"52"0,-18 18 16,-1 0-1,19 18-15,-1 52 16,18-17-16,0 0 0,18 18 16,-1-18-16,1 17 0,17 36 15,-17-71-15,17 36 16,-17-53 0,-1-1-16,-17 1 0,-17-18 15,-1-35 1,0 17-16,18 0 15,-17 1-15,17-19 16,0 19-16,0-18 16,17 35-16,1 0 0,0 0 15,17 0-15,-17 17 16,-1-17-16,1 18 16,0-18-16,-18 17 0,35-17 15,-35 18-15,17 0 31,-17-1-31,18 1 16,0 0-16,17-18 16,-17 0-16,17-18 15,-35 0-15,18 1 16,-18-36 0,-18 35-16,0-17 15,-17 0-15,35 17 16,-35 0-16,52 36 31</inkml:trace>
  <inkml:trace contextRef="#ctx0" brushRef="#br0" timeOffset="5598.4641">18150 6279 0,'-17'-17'15,"17"-1"1,17 1-16,-17-1 0,0-17 16,0 17-16,0-17 0,18-1 15,0 36 17</inkml:trace>
  <inkml:trace contextRef="#ctx0" brushRef="#br0" timeOffset="6020.3934">18292 6315 0,'17'35'0,"-34"-70"0,34 88 16,-17-71-1,0-17 1,0 17-16,0-35 15,0 18-15,18-18 16,-18 35-16,17 18 16,1-17-1,0 17-15,-1 17 16,-17 1-16,0 0 0,18 17 16,-18-17-16,0-1 0,0 1 15,0-1-15,0 1 16,0-36-1,0-17 1,18 18-16,-18-1 16,17 0-16,19-17 15,-36 17-15,35 18 16,-18 0-16,19 0 16,-19 36-1,1-19-15,0 19 16,-18-19-16,17 18 15,-17-17-15,18 0 0</inkml:trace>
  <inkml:trace contextRef="#ctx0" brushRef="#br0" timeOffset="6570.9819">18821 6138 0,'-18'0'16,"36"0"-16,-54 18 0,19 0 16,-1 17-16,18-17 15,18 34-15,-1-34 16,-17 0-16,18-18 16,0 17-16,-1-17 0,1 0 15,-18-17-15,18-1 16,-18 0-16,0 1 15,0-36-15,0 35 16,0-17-16,0 17 16,0 36 15,17 17-15,1-17-16,-18 0 0,18 17 15,-1-35-15,-17 17 16,0-34 15,-17 17-15,17-35-16,17 17 15,1-35 1,-18 35 0,17 1-16,1 17 15,0 0 1,-18 17-1,17 19-15,1-1 16,0-17 0,-18-1-16,17 18 15,1-35-15</inkml:trace>
  <inkml:trace contextRef="#ctx0" brushRef="#br0" timeOffset="6948.8795">19209 6174 0,'0'17'16,"0"-34"-16,0 52 0,0 0 15,17-17-15,36-1 16,-35-17-16,0 0 0,17 0 15,0-17 1,-35-1-16,18 18 0,-1-17 16,-17-1-16,0 0 0,0 1 15,-17-1 1,-1 0 0,18 36-1,0 17 1,18-17-16,-1 0 15,1 17-15,17-18 16,-17 1-16,0-18 0,-1 18 16,19-18-16,-1 0 15,-35-18-15,17 18 0,-17-18 16</inkml:trace>
  <inkml:trace contextRef="#ctx0" brushRef="#br0" timeOffset="7199.5723">19526 5521 0,'0'0'16,"71"123"-16,-36-52 0,36 70 15,-36-70 1,0-1-16,0-17 0,-17 0 15,0 53-15,-18-53 16,0 0-16,-18 0 0,-52 35 16,-19 0-1,54-35-15,-18-18 0,18-17 16</inkml:trace>
  <inkml:trace contextRef="#ctx0" brushRef="#br0" timeOffset="18682.6034">4145 6015 0,'0'-18'16,"0"36"-16,0-18 15,0 70-15,0 1 16,0 17-16,18 18 0,-1 17 16,1 142-1,0-141-15,-18-1 0,17 71 16,-17-106-16,18-17 15,0 52-15,-18-70 16,17 35-16,1-52 16,-18-19-16,-18 36 15</inkml:trace>
  <inkml:trace contextRef="#ctx0" brushRef="#br0" timeOffset="18984.5986">3898 7391 0,'35'53'0,"-70"-106"0,106 194 15,-36-88-15,0 0 16,36 35-1,-18-35-15,-18-18 0,0-17 16,18-1-16,-17 1 16,16-18-16,-16-18 0,52-52 15,-53 34-15,18-16 0,0-54 16,-18 53 0,-17 18-16,0 17 0,-18 0 15,17 1-15</inkml:trace>
  <inkml:trace contextRef="#ctx0" brushRef="#br0" timeOffset="23821.9463">4322 9490 0,'0'17'62,"17"54"-46,-17-18-16,18 17 16,-1 89-16,1-71 15,-18 18-15,18-18 0,-1 18 16,-17 88 0,18-106-16,-18 18 0,0 53 15,0-71-15,0 36 16,0-71-16,0 35 15,0-71-15,18 1 16,-18 0-16,0-36 31</inkml:trace>
  <inkml:trace contextRef="#ctx0" brushRef="#br0" timeOffset="24132.9906">4145 10830 0,'0'36'0,"18"34"16,-1 36-1,1-53-15,53 88 16,-54-88-16,19-18 16,16 18-1,-16-53-15,-1 0 0,0 0 16,71-53 0,-71 18-16,18-18 0,36-70 15,-54 70-15,0 0 16,18-36-16,-53 54 15</inkml:trace>
  <inkml:trace contextRef="#ctx0" brushRef="#br0" timeOffset="29711.7031">4463 12982 0,'0'0'16,"0"18"15,17 35-15,1-18-1,0 71-15,-18-36 16,35 124-16,-35-88 16,0 18-16,0 17 15,0-18-15,0 1 0,0 105 16,0-123-16,17 53 15,-17-89-15,0 54 16,0-89-16,0 53 16,0-70-16,0 0 15,18-18 1,-18-36 0</inkml:trace>
  <inkml:trace contextRef="#ctx0" brushRef="#br0" timeOffset="30000.9801">4216 14499 0,'0'18'15,"17"-1"1,-17 1-16,36 70 15,-19-35-15,19 0 0,-19 0 16,36 18-16,18-18 16,-36-36-16,0-17 15,36-17 1,-36-1-16,0-17 0,1-1 16,-19 1-16,19 0 0,16-53 15,-16 52-15,-19 19 16,1-1-16</inkml:trace>
  <inkml:trace contextRef="#ctx0" brushRef="#br0" timeOffset="33331.4027">6509 16457 0,'0'0'0,"-18"-18"16,0 18-16,1-17 0,-1 17 16,1 17-16,-1 1 15,0 0-15,1 35 0,17 0 16,-18 17-16,18 124 15,18-106-15,-18 1 16,17-1-16,19 0 0,16 35 16,-34-87-16,70 34 15,-52-70-15,52 18 16,-53-36-16</inkml:trace>
  <inkml:trace contextRef="#ctx0" brushRef="#br0" timeOffset="33558.3388">6897 16581 0,'17'88'15,"-34"-176"-15,34 246 0,1-87 16,0 88-16,-1-89 15,1 18-15,0-35 0,-1 18 16,19-1-16,-19-34 16,18-36-16</inkml:trace>
  <inkml:trace contextRef="#ctx0" brushRef="#br0" timeOffset="33742.2838">7214 16545 0,'0'0'0,"18"124"16,17-54-16,-17 89 15,0-71-15,-18-17 16,35-1-16,-18-17 0,1 0 16,17 0-1,-35-35-15,18-1 16</inkml:trace>
  <inkml:trace contextRef="#ctx0" brushRef="#br0" timeOffset="33893.2654">6985 17127 0,'18'18'0,"-36"-36"0,53 36 16,-17-18-16,70 0 15,-35 0-15,53 0 16,-53-18-16,-18 18 15,0 0-15,1-17 0</inkml:trace>
  <inkml:trace contextRef="#ctx0" brushRef="#br0" timeOffset="34443.7926">7461 17110 0,'-17'17'15,"-19"1"-15,19-18 16,-19 35-16,36-17 16,0 17-1,0-17-15,36 17 16,-1-17-16,36-18 15,-54-18-15,36 0 16,-35 1-16,-1-36 16,-17 35-16,0 1 15,-17-1-15,-1 0 0,0 1 16,1 17-16,-18 0 16,17 0-16,18 17 15,0 1-15,18 0 16,34-1-1,-34-17-15,35 0 16,-18 0-16,-17 0 16,17 18-16,-17 0 15,35 34 1,-36-16-16,1 17 0,0-18 16,35 53-1,-18-17-15,-35-36 16,18-17-16,-36-36 15,0-17 1,1-1-16,-1-16 0,-17 16 16,-1-52-16,19 35 15,-1 0-15,0-53 16,18 71-16,18 0 0,17 0 16,-17 35-16,17 0 15,-17 0-15,17 52 16,-17-16-16,-18-1 0,0 0 15,0-17 1,-35 0-16,17-18 16,0-18-16,18-17 15,0-1-15</inkml:trace>
  <inkml:trace contextRef="#ctx0" brushRef="#br0" timeOffset="34760.815">8043 17145 0,'0'0'16,"18"88"-16,0-35 0,-18 0 0,35 53 16,-17-71-1,-1 36-15,1-36 16,-36-53 0,-17-70-1,17 35-15,1 18 0,-19-18 16,1-70-1,17 52-15,18 0 0,18-17 16,0 53-16,-1 17 16,19 18-16,17 18 15,-18 0-15,-18-1 16,1 19-16,0-19 0,-18 1 16,0-1-16,-18 1 0,-17 0 15,0-1-15,17-17 16,-17-17-1,35-1-15</inkml:trace>
  <inkml:trace contextRef="#ctx0" brushRef="#br0" timeOffset="35210.4292">8326 16969 0,'-18'53'0,"18"-18"15,0 0-15,18 36 16,-18-54-16,35 1 0,0 0 16,0-18-16,1-36 15,-19 1 1,1 0-16,0 17 16,-18-17-16,0 0 0,0-18 15,0 35-15,0 36 16,35 35-1,-17-18-15,-1 18 16,1-18-16,-1 18 16,19 0-16,-19 0 0,1 0 15,17 53-15,-17-54 16,-18 54-16,-18-70 16,-35-1-16,18-18 15,0-17-15,0-17 0,17-18 16,-17-1-16,17-17 15,18-70-15,18 70 16,35-88-16,-1 88 16,37-53-16,-36 71 15,35-18-15,-71 35 16,36 1 0</inkml:trace>
  <inkml:trace contextRef="#ctx0" brushRef="#br0" timeOffset="37086.7606">9966 16969 0,'-18'0'0,"1"0"0,-1-18 16,0 18 0,1 18-16,-1 17 15,1-17-15,-1 52 16,18-35-16,18 36 16,-18-53-1,17-1-15,1 1 0,-1-1 16,54-17-16,-36-17 15,-17-1-15,17 1 0,-17-1 16,17 0-16,-17 18 16,-18 18 15,-18-18-15,18 18-16,-18-1 15,36 1 1,17-1-1,-17 1-15,17-18 16,-17 0-16,0 0 0,-1 0 16,-34-18-1,17 1-15,-36-1 16,19 1-16,17-1 16,-18 18-16,36 0 31,-1 18-31,19-18 15,-1 17-15,0-17 16,0 0 0,-17 0-16,0 0 0,-1 0 15,-34-17 1,17-1-16,-18-17 16,0 35-16,1-18 15,17 0-15,17 1 16,19-1-16,17 0 15,-18 18 1,18-35-16,-18 35 16,0-17-16,1 17 15,-54 17 1,0-17 0</inkml:trace>
  <inkml:trace contextRef="#ctx0" brushRef="#br0" timeOffset="37246.009">10389 16722 0,'0'0'0,"18"35"15,17 88-15,-17-70 16,17 88 0,-17-88-16,-1 0 0,1 0 15,17-18-15,18 1 0,-35-19 16</inkml:trace>
  <inkml:trace contextRef="#ctx0" brushRef="#br0" timeOffset="38029.4895">11695 17498 0,'0'141'15,"17"-71"-15,-17 1 16,0-106 0,-17-71-1,-1 35-15,0-17 0,1-71 16,-1 89-16,0-18 15,18 17-15,0-17 16,0 17-16,18 18 0,0 1 16,-1 16-16,36 1 15,-17 35-15,-1 35 16,-18 1-16,1 52 16,-36 18-1,1-71-15,-1 0 0,-17 0 16,17-35-16,1 18 15,17-36-15,0-17 16</inkml:trace>
  <inkml:trace contextRef="#ctx0" brushRef="#br0" timeOffset="38173.868">11959 16933 0,'0'53'16,"0"-106"-16,18 142 0,-1-37 15,1-34 1,0 17-16,-1-35 16,1 0-16</inkml:trace>
  <inkml:trace contextRef="#ctx0" brushRef="#br0" timeOffset="38307.7234">11977 16757 0,'0'0'0,"17"0"0,1 0 16,17 0-1,-17 0-15</inkml:trace>
  <inkml:trace contextRef="#ctx0" brushRef="#br0" timeOffset="38497.7092">12171 17039 0,'17'35'16,"-17"-17"-16,18 0 15,17-1-15,1-17 16,-19 0-16,19 0 16,-19-17-16,1-1 15,-18 0 1,-18 18-16</inkml:trace>
  <inkml:trace contextRef="#ctx0" brushRef="#br0" timeOffset="39305.6726">13264 16828 0,'-35'0'16,"70"0"-16,-87 17 0,34 1 0,-17 70 15,17-35-15,18-18 16,0 0-16,0 1 0,35 17 16,-17-36-16,35-17 15,-18 0-15,18-17 16,-35-1-16,-1-17 15,-17-1-15,0 1 16,0 18-16,0-54 16,-17 53-16,-19 1 15,19 17 1,-1 17-16,36 19 16,-18-19-16,35 19 15,-17-19-15,35 1 16,-36-18-16,18 0 15,-17 0-15,0 0 0,-18-18 16,17 18 0,1 0-16,-18 35 15,35 36-15,-17-18 16,0 0-16,-1 0 0,19 70 16,-19-70-16,18 35 15,-35-52-15,0-19 16,-17-52-1,-18-71 1,-1 53-16,19 0 16,-36-53-16,35 36 15,0-18-15,18-53 16,0 70-16,18-35 16,0 89-16,-1 17 15,1 0-15,17 35 16,-35 0-16,0 0 0,0 54 15,0-72-15,-17 36 16,-1-35-16</inkml:trace>
  <inkml:trace contextRef="#ctx0" brushRef="#br0" timeOffset="39632.4773">13882 17127 0,'0'0'16,"17"141"-16,-17-70 0,0 53 16,0-72-16,0 1 15,0-17-15,-17-72 16,-1-69 0,1 52-1,-1-71-15,0 54 16,18-1-16,18-88 15,-18 71-15,35 18 0,-17 17 16,52 35-16,-34 18 16,-1 18-16,18 35 15,-53-18-15,-18 53 16,-17-53-16,0 1 16,-54-1-16,54-18 15,-35 1-15,52-18 16,0-18-16</inkml:trace>
  <inkml:trace contextRef="#ctx0" brushRef="#br0" timeOffset="40106.2853">15028 16739 0,'18'18'16,"-18"17"0,53 89-1,0-71 1,-36-18-16,19-17 0,-1-1 16,0-17-1,-17-17-15,0-36 16,-18 17-16,17 1 0,-17 0 15,0-18-15,0 18 0,0 17 16,0 0-16,-17 1 16,34 34-16,1 36 15,-1-35 1,1 17-16,0 0 0,-1-17 16,19 17-16,17 1 15</inkml:trace>
  <inkml:trace contextRef="#ctx0" brushRef="#br0" timeOffset="40349.8735">15593 16757 0,'0'0'16,"-35"-18"-16,17 18 0,18 18 15,0 0-15,0-1 0,18 19 16,-1-19-16,1 18 0,-1-17 15,36 35 1,-35-35-16,-18-1 0,18 19 16,-36-36-1,-17 17-15,17-17 16,-17 0-16,17-17 16,1-1-16</inkml:trace>
  <inkml:trace contextRef="#ctx0" brushRef="#br0" timeOffset="40667.8352">15769 16898 0,'0'0'15,"18"-35"-15,-1 35 0,1-35 16,-18 17-16,0 0 16,-18 18-1,1 0-15,-1 0 0,1 0 16,-1 18-16,0 17 15,18-17-15,0-1 0,0 1 16,18 17 0,0-17-16,17 0 15,-18-18-15,19 17 16,-19-17-16,1 0 0,-18-17 16,18 17-16,-18-18 15,0-17 1,17-1-16,-17 19 0,0-1 15,18 1-15,0-1 16,-1 18-16,1 0 16</inkml:trace>
  <inkml:trace contextRef="#ctx0" brushRef="#br0" timeOffset="40949.2548">16175 16775 0,'-35'0'16,"17"0"-16,0 17 0,1 1 16,17 0-1,35-1-15,0-17 16,53 18 0,-52-1-16,-1 1 0,0 0 0,1-1 15,-1 1 1,-18 0-16,-34 17 15,-18-17-15,-36-1 16,36-17-16,-1 0 16,1 0-16,0 0 0,17-17 15,18-1-15,18-17 16</inkml:trace>
  <inkml:trace contextRef="#ctx0" brushRef="#br0" timeOffset="41184.4593">16492 16157 0,'124'0'0,"-248"0"0,318 18 16,-52 35-16,-72 0 15,-17 17-15,0 1 16,-18-1-16,0 19 0,-17 105 15,-36-106-15,1-18 16,-1 1-16,-17-18 0,-18 53 16,18-71-16,-1-17 15</inkml:trace>
  <inkml:trace contextRef="#ctx0" brushRef="#br0" timeOffset="41361.4376">16669 17039 0,'0'0'15,"17"-35"-15</inkml:trace>
  <inkml:trace contextRef="#ctx0" brushRef="#br0" timeOffset="119096.3504">7232 5891 0,'18'18'63,"-18"53"-63,17-36 15,-17 71 1,0-36-16,18 107 15,-18-89-15,0 0 0,18 0 16,-18 0-16,17 71 16,-17-88-16,18 35 15,-18-54-15,0 1 16,0-35-16,17 0 0,-17-36 16</inkml:trace>
  <inkml:trace contextRef="#ctx0" brushRef="#br0" timeOffset="120563.106">7303 5856 0,'0'0'0,"17"0"79,1 0-64,-1 0-15,19 0 16,-19 0-16,19 0 15,-1 0-15,35 18 0,-17-18 16,-17 0-16,87 0 16,-70 0-16,18 0 15,-1 0-15,1 0 0,-18 0 16,88 0-16,-71 0 16,1 0-16,-1 0 0,1 0 15,70 0-15,-70 0 16,-1 0-16,71 0 15,-88 0-15,71 0 16,-71 0-16,-18 0 16,53 0-16,-53 17 15,36-17-15,-36 0 16,36 0 0,-36 0-16,0 0 0,1 0 15,-1 0-15,-18 0 16,19-17-16,-1 17 15,-17 0-15,17 17 16,-17-17 0,-1 0-16,1 0 15,0 18-15,-18 0 47,17-1-31,-17 19-1,0-19-15,0 19 0,0-19 16,0 18-16,18 18 16,-18-17-16,0 17 0,0-18 15,-18 53 1,18-35-16,-17 35 16,17-35-16,-18 0 0,18-18 15,0 71 1,-18-53-16,18 0 0,-17 35 15,-1-35-15,18 18 16,0-36-16,0 35 16,0-34-1,0-1-15,0-17 0,-18 17 16,18-17-16,-17 17 16,17-18-16,-18 1 15,18 0 1,0-1-1,-18-17 17,1 0-17,-1 0-15,-17 0 16,0 0-16,-18-17 16,17 17-16,1 0 15,-71-18-15,71 18 16,-71 0-16,36 0 15,-54 0 1,54 0-16,-72 0 16,72 0-16,-71 0 15,70 0-15,-70 0 16,53-18-16,-71 18 16,89-17-16,-89 17 15,88 0-15,-70-18 16,88 18-16,-35 0 15,53 0-15,0 0 16,-1 0-16,19 0 16</inkml:trace>
  <inkml:trace contextRef="#ctx0" brushRef="#br0" timeOffset="121364.4231">7532 6615 0,'17'0'31,"1"17"-15,0-17-16,52 0 15,-34 0-15,16 18 16,54-18-16,-35 18 16,-1-18-16,107 0 15,-89 0-15,0 17 16,18-17-16,-18 0 0,-17 0 16,17 0-16,-17 0 0,70 0 15,-53 0-15,35-17 16,-52 17-16,35 0 15,-71-18-15,18 18 16,-35 0-16,-1 18 16,-34-36 31,17 0-32</inkml:trace>
  <inkml:trace contextRef="#ctx0" brushRef="#br0" timeOffset="121703.856">9243 6526 0,'17'0'31,"1"0"-16,17 18-15,-17 0 16,35-1-16,-18 1 16,18 0-1,-18-18-15,18 0 16,-17 0-16,-19 17 0,1-17 16,-36 0-1,18 18 1,-17-18-16,-1 18 15,0-1-15,1-17 16,-1 18 0,0-1-16,-35 1 0,36-18 15,-1 18-15,-17-18 0,0 17 16</inkml:trace>
  <inkml:trace contextRef="#ctx0" brushRef="#br0" timeOffset="122289.13">7849 6385 0,'-35'18'16,"17"-18"-16,-52 35 15,52-17-15,-52 17 16,52 0-16,-17-17 0,17 0 16,-17 17-16,35-17 15,0-1-15,17-17 16,1 18 0,0 0-1,17-1-15,18 1 16,-35-18-16,17 17 15,0 1 1,0 0-16</inkml:trace>
  <inkml:trace contextRef="#ctx0" brushRef="#br0" timeOffset="133576.0473">7726 6879 0,'-18'0'16,"1"-17"-1,17 34 17,0 36-17,17-18-15,-17 1 16,18-19-16,17 36 15,-35-35-15,18-18 0,-1 17 16,-17-34 15,0-1-31,0 1 16,0-1-16,18 18 47,0 18-32,-1-18-15,1 0 16,0 0-16,-1 0 16,1 0-1,-18-18 1</inkml:trace>
  <inkml:trace contextRef="#ctx0" brushRef="#br0" timeOffset="133706.4623">8061 6985 0,'0'18'15,"0"-1"1</inkml:trace>
  <inkml:trace contextRef="#ctx0" brushRef="#br0" timeOffset="133806.1706">8043 6897 0,'0'0'15</inkml:trace>
  <inkml:trace contextRef="#ctx0" brushRef="#br0" timeOffset="134150.0174">8202 6932 0,'0'0'16,"-18"18"-16,1-1 0,17 1 15,0 17 1,0-17-16,17 0 16,1-18-1,0 0-15,-1-18 16,-17 0-16,0-17 15,0 17-15,-17 1 0,17-36 16,-18 35-16,0 1 16,18-1-1,18 36 1,0 17 0,-18 0-16,35 18 15,-17-35 1,-1 35-16,1-36 15,17-17-15,-17 0 16</inkml:trace>
  <inkml:trace contextRef="#ctx0" brushRef="#br0" timeOffset="134305.1318">8343 6950 0,'0'0'0,"35"-18"16,-17 18-16,0 0 15,-1 0-15,1 0 16,17 0-16,-17 0 0,0-18 16,-1 18-16,-17-17 15</inkml:trace>
  <inkml:trace contextRef="#ctx0" brushRef="#br0" timeOffset="134472.3707">8484 6791 0,'0'0'16,"18"71"-16,-18-36 0,0 0 16,0 18-16,0-18 15,18 1-15,-1-1 0,-17 0 16,18-17-16,0 17 16,-1-35-16</inkml:trace>
  <inkml:trace contextRef="#ctx0" brushRef="#br0" timeOffset="134762.1292">8625 6826 0,'0'0'0,"0"53"0,18 35 16,-18-52-16,0 52 15,18-53 1,-1 0-16,1-17 15,0 0-15,-1-18 16,1-18-16,0 0 16,17-17-1,-35 17-15,17 1 16,1 17-16,0 17 16,-1 1-16,1 17 15,0-17-15,-1 35 16,1-35-16,-18-1 15</inkml:trace>
  <inkml:trace contextRef="#ctx0" brushRef="#br0" timeOffset="138899.2707">494 5098 0,'0'0'0,"-18"0"16,36 0 0,0 0-1,17 0-15,0 0 0,18 0 16,0 0-16,0 0 0,0 0 16,35 0-1,-53 0-15,18-18 0,-35 18 16,-1-18-1,1 18-15,-18-17 16</inkml:trace>
  <inkml:trace contextRef="#ctx0" brushRef="#br0" timeOffset="139223.8083">794 4886 0,'0'-18'15,"0"36"1,53 0 0,-36 17-16,19-17 15,-1-1-15,18 18 16,-18-17-16,0 0 0,36-1 16,-36-17-16,-17 0 15,17 18-15,-17-18 16,-1 18-16,-34-1 15,-1 1 1,-17 0-16,17-1 16,-70 36-1,35-18 1,35 1-16,1-19 16,17 19-16</inkml:trace>
  <inkml:trace contextRef="#ctx0" brushRef="#br0" timeOffset="142981.6692">21802 4851 0,'-18'0'31,"0"0"-31,1 17 16,-19 19-1,19-19-15,17 36 16,0-18-16,0 1 16,17-1-16,1-17 0,35 35 15,-35-36-15,52 1 16,-34-18-16,16 0 15,-34-18-15,0-17 16,-18 0-16,0-18 16,-18 35-16,-17 0 15,-18-17-15,18 18 16,-1 17-16,1 0 16,17 0-16,1 0 15,17 17-15</inkml:trace>
  <inkml:trace contextRef="#ctx0" brushRef="#br0" timeOffset="143409.569">21661 4868 0,'17'0'15,"-34"0"1,-1 0 0,-17 18-16,-18 0 15,0-1 1,-18 19-16,18-19 16,0 1-16,18-1 0,0 1 15,0 0-15,-1-1 0,1-17 16,17 18-16,36-18 31,0 18-15</inkml:trace>
  <inkml:trace contextRef="#ctx0" brushRef="#br0" timeOffset="143775.9785">21149 5062 0,'-18'0'47,"18"18"-47,-17 0 16,17 35-16,0-18 15,0 0-15,17 0 0,1 1 16,0-19-16,17 36 16,-17-35-16,17 0 15,-17-18-15,-1 0 0,18 0 16,-17 0-16,-18-18 15,18 0-15,-36 18 16</inkml:trace>
  <inkml:trace contextRef="#ctx0" brushRef="#br0" timeOffset="144439.2683">21819 5186 0,'-17'0'16,"-1"0"-1,0 0-15,-35 17 16,18-17-16,-53 18 16,35 0-16,-53 17 15,71-17-15,-53-1 16,35 1-16,0 0 15,35-18-15,1 17 16,-1-17 0,18 18-16,18-18 15</inkml:trace>
  <inkml:trace contextRef="#ctx0" brushRef="#br0" timeOffset="145496.9633">21343 4868 0,'-18'0'0,"1"0"31,17-17-15,-18-1-16,1-35 15,17 18-15,0-53 16,0 52-16,17-69 15,18 69-15,18-17 16,-17 36-16,52-19 16,-35 19-16,35-1 15,-53 18-15,36 0 16,-54 0 0,1 18-16,-18-1 15,-18 1 1</inkml:trace>
  <inkml:trace contextRef="#ctx0" brushRef="#br0" timeOffset="145872.8141">21731 4163 0,'0'0'16,"0"-18"-16,18 36 31,-1-18-15,1 17-16,0 19 15,17-19-15,-17 1 16,-1 0-16,19 17 16,-36-17-16,0 17 15,0-18-15,0 19 16,-18-19-16,18 1 16,-35 0-16,35-1 15,-18 1-15,18 0 16,-18-18-16</inkml:trace>
  <inkml:trace contextRef="#ctx0" brushRef="#br0" timeOffset="146880.3323">21078 4621 0,'18'18'32,"-18"17"-17,18-17 1,-18 0-16,35 35 15,-35-18-15,35 18 16,-17-18-16,35 0 16,-35-35-16,-1 18 15,1-18-15,-1 0 0,1 0 0,17-18 16,-17 1-16,0-19 16,-1 19-1,-17-1-15</inkml:trace>
  <inkml:trace contextRef="#ctx0" brushRef="#br0" timeOffset="158952.8092">23160 4445 0,'18'71'16,"-1"-19"-16,1 54 15,-1 88 1,1-105-1,-18-37-15,0-34 16,0 0-16,0-36 16,18-17-1,-18 17 1,35-17-16,-17 35 16,-1 0-16,19 18 0,-19-1 15,1 1-15,-1-1 0,1 1 16,-18 17-1,0-17-15,-18-18 16,-34 0 0,16 0-16,19 0 0,-19-18 15,19 1-15,17-19 16</inkml:trace>
  <inkml:trace contextRef="#ctx0" brushRef="#br0" timeOffset="159086.3881">23530 5009 0,'0'0'0,"18"18"0,-18 0 31,18-18 1</inkml:trace>
  <inkml:trace contextRef="#ctx0" brushRef="#br0" timeOffset="159193.2392">23618 4833 0,'0'18'16</inkml:trace>
  <inkml:trace contextRef="#ctx0" brushRef="#br0" timeOffset="159596.9629">23813 5009 0,'-36'0'15,"19"18"1,17 0-16,0-1 16,17 19-16,1-19 15,35 1 1,-36-18-16,1 0 0,17-18 15,-17 18-15,-18-35 16,-18 17-16,1 1 16,-1 17-1,18 17 1,18 36-16,-1 0 16,36 35-1,-35-52-15,0-1 0,-1 0 16,1 36-16,-18-54 15,-18 19-15,1-36 16,-19 0-16,1-18 16,-36-17-1,19 0-15,-1-18 16,35 35-16,0 0 0,18 1 16,0-1-16</inkml:trace>
  <inkml:trace contextRef="#ctx0" brushRef="#br0" timeOffset="160003.0355">24306 4992 0,'0'0'16,"-35"-53"-16,17 53 0,-34-35 16,16 35-16,19 0 15,-19 35-15,19-17 0,17 17 16,0 0-16,0-17 15,35 35-15,-17-36 16,35 19 0,-36-36-16,36 0 15,-53-18-15,18-17 16,-1-1-16,-17 1 16,-17 0-16,17 17 15,0 36 1,17 52-1,-17-17-15,18 35 16,0-35-16,-1 53 16,-17-70-16,0-1 0,-17 18 15,-1-36-15,-17 1 16,17-18-16,-17-18 16,-18-17-1,18-35-15,17 34 16,0-34-16</inkml:trace>
  <inkml:trace contextRef="#ctx0" brushRef="#br0" timeOffset="160360.2313">24359 5098 0,'53'-18'0,"-106"36"0,124-36 15,-53 0-15,-1 1 16,1-1-1,-18 0 1,-18 1-16,1-1 16,-1 18-16,0 18 15,18-1 1,0 36 0,18-35-16,-18 0 0,18-1 0,-1-17 15,36 18 1,-35-18-16,-1 0 0,1 0 15,0-35-15,-18 17 16,0 0-16,0 1 16,0-1-16,0 0 15,17 18 1,36 18-16,-18 0 16,1-18-16,-1 0 0,0 0 15</inkml:trace>
  <inkml:trace contextRef="#ctx0" brushRef="#br0" timeOffset="161188.6513">25365 5133 0,'-36'53'16,"19"-53"-16,17 17 0,-18-34 16,1 17-1,17-53-15,0 18 16,17-1-16,-17-17 0,18 18 15,35-35 1,-18 52-16,0 0 0,1 18 16,-1 18-1,-18 17-15,-17 1 16,0-1-16,0 35 0,0-34 16,18 17-16,0-36 15,-1-17-15,1 0 16,17-17-1,-17-1-15,-18 0 0,18-35 16,-1 18-16,-17 0 16,0 17-16,-17 1 0,17-1 15,-18 18-15,18 18 16,-18 34 0,18-16-16,36 17 15,-1-36-15,-17 19 16,52-19-16,-52-17 15,17 0 1,-35-17-16,0-19 16,0 19-16,-18-1 15,18-17-15,-17 17 0,17 0 16,0 1-16,35 17 31,-17 0-15,17 17-16,0-17 0,53 0 15,-52 0-15,34-17 16,-52 17-16,-1-18 0,1 1 16,-36 17-16,1-18 15,-1 0-15</inkml:trace>
  <inkml:trace contextRef="#ctx0" brushRef="#br0" timeOffset="161950.9196">26088 4745 0,'0'0'16,"0"18"-16,0-1 16,0 54-16,-18-36 15,18 53-15,0-35 16,0-18-16,18 54 16,0-54-16,-1 0 0,1 0 15,-1-35 1,-17-17-1,0-19 1,0 19-16,0-36 16,18 35-16,-18 1 15,18 17 1,-1 17-16,1 1 16,17 0-16,-17-1 15,17 18-15,-17-35 16,0 0-16,-1 0 15,1 0-15,-18-17 16,17-1-16,-17 1 16,0-1-1,18 36 17,0-1-32,-1-17 15,1 0 1,-18-17-1,18-1-15,-18 0 16,0 1-16,0-1 16,17 18-1,1 0 1,0 0-16,17 0 16,-18 18-16,19-1 15,-19 1-15,1-18 16,-18 18-16,0-36 31,18 36 0,-1-1-15,1 1-16,17-1 16,-17 1-1,17-18-15,-17 0 16,-1 0-16,1-18 15,-18 1-15,0-1 0,-18-35 16,18 36-16,-17-1 16,17 0-16,-18 1 15,0 17 1</inkml:trace>
  <inkml:trace contextRef="#ctx0" brushRef="#br0" timeOffset="162167.434">26988 5168 0,'0'-17'15,"17"17"1,-17-18-16,18 0 16,-1 1-16,1-19 15,-18 19 1,0-1-1,18 18-15,-18-18 16</inkml:trace>
  <inkml:trace contextRef="#ctx0" brushRef="#br0" timeOffset="162373.8084">27146 4639 0,'0'0'16,"18"141"-16,-18-70 0,18-1 15,-18 54-15,17-71 16,-17 35 0,18-53-16,-18-17 0,35-1 15,-17-34 1,-1-1-16</inkml:trace>
  <inkml:trace contextRef="#ctx0" brushRef="#br0" timeOffset="162556.718">27270 5045 0,'0'0'16,"-18"53"-16,18-36 0,0 1 0,18 0 15,-1 17-15,1-35 16,17 17-16,-17-17 15,0 0-15,17 0 16,-18 0-16,-34 0 31</inkml:trace>
  <inkml:trace contextRef="#ctx0" brushRef="#br0" timeOffset="163008.1526">27182 5098 0,'35'-36'0,"0"1"16,-17 17-16,17-34 16,-17 34-16,-1 18 15,-17-18-15,-17 18 31</inkml:trace>
  <inkml:trace contextRef="#ctx0" brushRef="#br0" timeOffset="163363.5899">26741 5045 0,'-18'0'0,"0"0"15,1 0 1,-19 0-16,19 17 16,-19 1-1</inkml:trace>
  <inkml:trace contextRef="#ctx0" brushRef="#br0" timeOffset="164286.9529">23266 5697 0,'0'0'0,"17"53"0,-17 18 16,0-1-16,0 19 0,0 69 15,18-87-15,-18-18 16,18 17-16,-1-52 16,-17 0-16,0-54 15,0-34 1,0 17-16,18 0 15,-18 0-15,0-88 16,18 88-16,-18-18 16,0-17-16,17 53 15,1 35 1,-1 53-16,1-18 16,0 89-16,-18-54 15,17-17-15,1 18 0,0-18 16,17 35-1,-17-53-15,-1 0 16,1-17-16</inkml:trace>
  <inkml:trace contextRef="#ctx0" brushRef="#br0" timeOffset="164421.5606">23319 6156 0,'0'0'0,"70"-18"15,-35 18-15,71 0 16,-53 0-16,-18 0 16</inkml:trace>
  <inkml:trace contextRef="#ctx0" brushRef="#br0" timeOffset="164782.4119">23813 6103 0,'0'0'0,"-36"0"15,19 0-15,-1 18 16,18 17-16,0 0 16,0 18-16,18-35 15,-18-1-15,35 1 16,-17 0 0,-1-18-16,1-36 15,-18-16 1,0 16-16,0 1 0,0-53 15,-18 53-15,18-18 16,-17 17-16,17 1 16,-18 0-1,0 35-15,18 17 16,18 19-16,-18 34 16,18-34-1,-1 34-15,18-35 16,-17 1-16,0-1 15,-1 0-15,19-17 0,-1 17 16,-17-35-16</inkml:trace>
  <inkml:trace contextRef="#ctx0" brushRef="#br0" timeOffset="165410.1668">24077 6121 0,'-18'17'15,"1"1"-15,-1 17 0,18-17 16,0 17-16,0-17 0,35 17 16,-17-17-16,0-18 15,-1 17-15,19-34 16,-19 17-16,1-36 16,0 19-16,-18-1 0,0-35 15,0 18 1,0 0-16,0 17 15,0 36 1,17 17 0,-17-17-16,35 17 15,-35-17-15,18-1 16,0 1-16,-18-1 16,0-34-1,0-1 1,0 1-1,17 17 1,1-18 0,0 18-16,-1 0 15,1-18-15,0 18 16,-1 0-16,1 0 62,0 0-46,-1 0 0,1 0-16,-1 0 15,1 0-15,0 18 16,-1-18-16,1 0 16,0 0-16,-1 0 15,1 0 1,-18 18-1,0-1 1,0 1-16</inkml:trace>
  <inkml:trace contextRef="#ctx0" brushRef="#br0" timeOffset="166104.4175">24359 6174 0,'0'0'15,"0"-18"-15,18 18 16,0 0 0,-1 0-16,-17 18 0,18 17 15,-18-17-15,0-1 16,0 18-16,0-17 0,0 35 15,0-35-15,0-1 16,-18-17 0,36-17-1,-18-19-15,18 19 16,-1-54-16,1 36 16,17-36-16,-17 54 15,-1-1-15,19 0 16,-19 36-1,1 35 1,0 0-16,-1 0 16,1-36-16,-18 19 15,17-36 1,1-18 0,0-17-1,-1 0-15,1 17 16,35-35-1,-35 53 1,-1 0-16,1 35 16,-1-17-16,1 35 15,0-36-15,-18 1 16,17 0-16,-17-1 0,0 19 16,0-19-16</inkml:trace>
  <inkml:trace contextRef="#ctx0" brushRef="#br0" timeOffset="179079.1977">23424 6985 0,'0'-18'16,"36"18"-1,-19 0-15,19 0 16,-1 0-16</inkml:trace>
  <inkml:trace contextRef="#ctx0" brushRef="#br0" timeOffset="179246.2659">23848 6985 0,'17'0'16,"1"0"0,0-18-16,35 18 15,-36 0-15,1 0 16</inkml:trace>
  <inkml:trace contextRef="#ctx0" brushRef="#br0" timeOffset="179375.0933">24201 6985 0,'17'0'16,"-34"0"-16,52-18 15,-18 18 1,-17-17-16</inkml:trace>
  <inkml:trace contextRef="#ctx0" brushRef="#br0" timeOffset="188805.8221">406 8678 0,'0'18'31,"53"-18"-31,-18 0 16,0-18-16,0 18 16,18 0-16,-17 0 0,52 0 15,-53 0-15,36 0 16,-54 0-16,19 0 15,-1 0 1,-17 0-16,-18-17 31</inkml:trace>
  <inkml:trace contextRef="#ctx0" brushRef="#br0" timeOffset="189101.6649">776 8467 0,'18'17'31,"35"1"-15,-18-18-16,0 18 16,36-1-16,-36 1 15,0-18-15,1 18 0,-1-1 16,0-17-16,0 35 15,-17-35-15,-18 18 0,0 0 16,-35 17 0,17 0-16,-17-17 15,17 17-15,-52 0 16,52-17-16,-17 0 0,17-1 16,1 19-16,-1-19 15</inkml:trace>
  <inkml:trace contextRef="#ctx0" brushRef="#br0" timeOffset="194255.2576">19897 8661 0,'-18'-18'16,"36"36"-16,-54-54 0,1 36 15,17 0-15,1 0 0,-18 36 16,35-19-16,-18 54 16,18-36-16,0 0 15,18 1-15,-1-1 16,36 18-16,-18-35 15,1-1-15,34-17 16,-34 0-16,-1-17 0,0-19 16,-17 19-16,-18-36 15,-18 17 1,-35-16-16,18 34 16,-36-17-16,36 35 15,0 0-15,-1 0 16,19 0-16,-1 0 0</inkml:trace>
  <inkml:trace contextRef="#ctx0" brushRef="#br0" timeOffset="194683.2744">19685 8714 0,'0'0'0,"0"-18"15,-18 36 17,-35-1-32,36 1 15,-54 17 1,36-35-16,-18 35 15,35-17-15,-34 0 16,34-1-16,0-17 0,18 18 16</inkml:trace>
  <inkml:trace contextRef="#ctx0" brushRef="#br0" timeOffset="195045.8985">19279 8872 0,'-17'18'16,"-1"-18"0,18 35-1,-18-17-15,18 35 16,18-36-16,-18 19 16,18-19-16,17 36 15,-17-35-15,-1 0 16,1-1-16,17-17 0,-17 0 0,-1 18 15,1-18-15,0-18 16,-1 18-16,1-17 16,-18-1-16</inkml:trace>
  <inkml:trace contextRef="#ctx0" brushRef="#br0" timeOffset="195429.5308">19844 8978 0,'-18'0'0,"0"0"16,1 0-16,-36 18 15,18-1-15,-36 19 16,18-19-16,-17 19 15,34-19-15,19 1 16,-19-18-16,19 18 0,-1-1 16</inkml:trace>
  <inkml:trace contextRef="#ctx0" brushRef="#br0" timeOffset="196141.1067">19685 8202 0,'0'0'0,"0"-18"0,0 1 16,-18-1-16,-17 18 15,0 0 1,-36 18-16,36-18 0,-18 17 15,-17 36 1,34-17-16,-34 17 16,34-1-16,1 19 15,35-36-15,-18 1 16,36 34 0,17-35-16,-17-17 15,-36-18 16,1-18-31</inkml:trace>
  <inkml:trace contextRef="#ctx0" brushRef="#br0" timeOffset="196386.1335">19015 8502 0,'0'0'16,"0"35"-16,0-17 0,0 0 15,0 34 1,17-34-16,1 35 16,0-53-16,-1 18 15,1-18-15,17 0 16,-17-18-16,-1 18 16,1-18-16,-18 1 0,18-1 15,-1-17-15,1 17 16,0 1-16,-1 17 0,-17-18 15</inkml:trace>
  <inkml:trace contextRef="#ctx0" brushRef="#br0" timeOffset="196702.8899">19456 8061 0,'0'0'0,"17"0"16,1-18-16,35 1 15,0-1 1,-18 18-16,36 0 16,-36 0-16,-17 0 0,-1 18 15,1-1-15,-18 1 0,17 0 16,-17-1-16,0 1 0,0 17 15,0-17-15,-17-1 16,-1 1-16,18 0 16,-35 17-16,35-17 15,-35 17-15,35-17 16,-18-18-16</inkml:trace>
  <inkml:trace contextRef="#ctx0" brushRef="#br0" timeOffset="230315.4954">22842 8573 0,'0'-36'16,"0"72"-16,0-89 0,0 35 16,0 36-1,18 52 1,0-35-16,-1 107 15,1-90-15,17 72 16,-35-71-16,18 17 16,-1-70-16,-17 18 15,0-36-15,-35-52 16,35 17-16,-17-18 16,-1 18-16,0-17 0,18-1 15,0 1-15,0 17 0,18-18 16,35 1-16,-36 34 15,54 36 1,-36 0-16,1 18 0,-1 17 16,-17 1-16,-1 34 15,-17-34-15,-17-19 16,-36 54-16,17-36 16,-34 18-16,52-35 15,0-1-15,1 18 16,17 1-16,17-1 15,19 0-15,-1-17 16,36 17-16,-54-35 16,19 18-16,-19-18 15,1 17-15,-1-17 0</inkml:trace>
  <inkml:trace contextRef="#ctx0" brushRef="#br0" timeOffset="230604.1707">23283 8925 0,'0'0'0,"18"0"0,0 0 15,-1-17-15,19-1 16,-19 0-16,1 1 16,-18-19-16,0 19 0,-18-1 15,1 1-15,-1 17 16,-17 0-16,-1 17 15,19 1-15,-19 17 16,36-17-16,18-1 16,0 1-16,17 0 15,36-1-15,-36-17 16,18 0-16,17 0 16,-34 0-16,-19 0 0,1 0 15</inkml:trace>
  <inkml:trace contextRef="#ctx0" brushRef="#br0" timeOffset="230999.6684">23618 8802 0,'0'0'0,"-17"0"0,-18 17 16,17 36-16,18-17 16,0 34-1,18-52-15,-1 17 16,1-17-16,17-1 0,18 1 15,-35-18-15,17-18 16,-17 1-16,-18-1 16,0-17-16,0 0 15,0 17-15,-18 0 16,18 1-16,0 34 16,0 1-16,0 0 15,18 17-15,17 88 16,-17-34-1,-1-19 1,-17-52-16,-17 35 16,-1-36-16,-35-17 15,18 0-15,-18-17 16,17-1-16,1 0 16,0-35-16,17 36 15,18-18 1,0 17-16,0-17 0</inkml:trace>
  <inkml:trace contextRef="#ctx0" brushRef="#br0" timeOffset="231376.36">23918 8925 0,'0'0'0,"0"18"31,-17 35-31,17-36 15,17 19 1,1-36-16,17 17 16,-17-17-16,0 0 0,-1-17 15,1 17-15,-18-18 16,17 0-16,-17-17 0,0 0 16,0 17-16,18 36 46,0 0-30,-1-1-16,19 1 16,-19-1-16,-17 1 15,36-18 1,-36 18 0,0-36-1,-36-70 1,36 53-16</inkml:trace>
  <inkml:trace contextRef="#ctx0" brushRef="#br0" timeOffset="231549.2677">24130 8378 0,'18'36'16,"-18"-19"-16,17 72 15,-17-54-15,18 71 16,0-53-1,-18 0-15,17-18 0,1 53 16,-1-53-16,1 1 16,0-19-16</inkml:trace>
  <inkml:trace contextRef="#ctx0" brushRef="#br0" timeOffset="232116.6424">24430 8855 0,'0'0'0,"-35"0"15,17 17-15,0-17 0,1 18 16,17 0-16,0 17 16,0-17-16,0-1 0,35 18 15,-17-17-15,-1-18 16,36 18-1,-35-18-15,17-36 0,-17 36 16,-18-17-16,0-36 16,0 35-16,-18-17 15,18 17-15,0 1 16,0 34 15,0 1-15,18 0-16,-18-1 0,17 1 15,-17 0-15,18-18 0,0 17 16,-18-34 15,0-1-31,17 0 16,1 1 0,0-1-16,-1 0 15,1 18-15,17 0 16,-17 0-16,-18 18 15,17-18-15,-17 18 16,0-1 0,18 1-1,-18 0 1,18-18 0,-18-18-1</inkml:trace>
  <inkml:trace contextRef="#ctx0" brushRef="#br0" timeOffset="232256.4004">24747 8643 0,'0'0'15,"18"0"-15,0-18 0,-1 18 16,1 0-16</inkml:trace>
  <inkml:trace contextRef="#ctx0" brushRef="#br0" timeOffset="232532.8272">24888 8802 0,'0'0'16,"18"0"-16,0 0 15,17 17-15,0-17 16,1 0-16,-19 18 16,-17 0-16,-17-1 15,-1 19 1,18-19-16,-18 19 16,18-1-1,0-18-15,36-17 16,-36 18-16,17-18 15,1 0 1,0-18-16</inkml:trace>
  <inkml:trace contextRef="#ctx0" brushRef="#br0" timeOffset="232678.1884">24871 8943 0,'17'0'0,"1"0"16,35 0-16,-35 0 16,35-18-16</inkml:trace>
  <inkml:trace contextRef="#ctx0" brushRef="#br0" timeOffset="233021.9437">25329 8855 0,'-35'0'0,"70"0"0,-87 17 15,34-17-15,-17 18 16,17 0-16,0-1 0,18 36 16,0-35-16,18-1 15,0 1-15,-1-18 16,19 18-16,-19-18 15,1-18-15,-1 0 16,-17-17-16,0 18 16,0-19-1,0 19-15,-17 17 0,17-18 16,-18 36 0,36-1-1,-18 1-15,35 17 16,-17-17-16,-1-18 15,19 17-15,-1-17 16</inkml:trace>
  <inkml:trace contextRef="#ctx0" brushRef="#br0" timeOffset="233194.2356">25471 8925 0,'0'36'0,"0"-72"0,-18 1 16,18 17-16,18 1 16,-1 17-16,1 0 15,-1 0 1,19 0-16,-1 0 15,0 0-15,-17 0 16,17-18-16,-17 0 16,-18 1-16,0-1 15,-18 1 1</inkml:trace>
  <inkml:trace contextRef="#ctx0" brushRef="#br0" timeOffset="233377.5557">25576 8678 0,'0'0'15,"0"71"-15,0-36 0,18 0 0,0 18 16,-18-17-16,17-1 16,1-17-16,0-1 15,-1-17-15,1 0 16</inkml:trace>
  <inkml:trace contextRef="#ctx0" brushRef="#br0" timeOffset="233501.2884">25788 8925 0,'0'0'16,"0"18"-16,0 0 0,0-1 15,18 18-15,-18-17 16</inkml:trace>
  <inkml:trace contextRef="#ctx0" brushRef="#br0" timeOffset="233651.5151">25788 8731 0,'18'0'16,"-36"0"-16,53 18 0,-17-18 0,0 35 15,-1-35-15,1 18 16</inkml:trace>
  <inkml:trace contextRef="#ctx0" brushRef="#br0" timeOffset="233884.7355">25929 8996 0,'0'17'15,"0"-34"-15,18 52 16,-1-35-16,1-18 16,0 1-1,-1-1-15,1-35 16,-18 36-16,0-19 16,-18 19-16,18 34 46</inkml:trace>
  <inkml:trace contextRef="#ctx0" brushRef="#br0" timeOffset="234108.2363">26123 9013 0,'0'-17'31,"18"-18"-15,17 17-1,-17 0-15,-1 1 0,36-19 16,-35 36-16,17 18 16,-17-18-16,0 35 15,-18 1-15,17-1 16,-17 0-16,0 0 16,-17-17-1,17 0-15</inkml:trace>
  <inkml:trace contextRef="#ctx0" brushRef="#br0" timeOffset="237061.4361">7197 9631 0,'0'35'0,"17"71"16,-17-35-16,0 87 15,0-52-15,18-18 16,0 106-16,-1-70 15,1-71-15,0 35 16,-1-53-16,-17 0 16,0-17-16</inkml:trace>
  <inkml:trace contextRef="#ctx0" brushRef="#br0" timeOffset="237659.8379">7197 9719 0,'0'-35'15,"0"70"-15,0-88 16,17 53-16,1 0 15,35-18 1,0 18-16,0 0 0,0-17 0,123-1 16,-70 18-16,141-35 15,-124 17 1,177 18-16,-159 0 16,0 0-16,18 18 0,106 0 15,-159-1 1,-18-17-16,70 0 15,-105 0-15,53-17 16,-71-1-16,36 0 16,-53 18-16,17-17 15,-17 17-15,-1 0 16,1 17 0,0-17-1,-18 18-15,17 17 16,-17 0-16,0 36 15,0-18-15,0 0 16,0 70 0,0-52-16,18-1 0,-18 1 15,0 0-15,17-1 0,-17 1 16,18-1-16,0 1 0,-1-18 16,1 70-1,0-70-15,-18-18 0,0 18 16,17-17-16,-17 34 15,0-52-15,0-1 16,-17-17-16</inkml:trace>
  <inkml:trace contextRef="#ctx0" brushRef="#br0" timeOffset="238518.1241">7250 10724 0,'0'18'15,"17"-18"1,-17 35-16,0 1 15,18-19-15,0 36 16,-1-18-16,1 18 16,-18-17-16,0-1 15,0 0-15,17-17 16,-17 17-16,0-17 16,0-1-16,0 1 0,18 0 15,0-18 1,-1 17-16,1-17 15,0 0-15,17 18 16,0 0 0,0-18-16,1 0 0,70 0 15,-54 0-15,90 0 16,-54 0-16,-18 0 16,19 0-16,-19 0 0,18-18 15,89 18 1,-89-18-16,18 18 0,88-35 15,-88 35-15,-1-18 16,89 1-16,-105-1 16,-1 18-16,0-17 0,-17 17 15,52 0 1,-70 0-16,-18 0 0,18 0 16,-18 0-16,1 17 15,-1-17-15,-17 0 16,-36 0-16,18-17 15,-18 17-15</inkml:trace>
  <inkml:trace contextRef="#ctx0" brushRef="#br0" timeOffset="238780.6118">9984 10936 0,'0'0'16,"0"18"-16,0-1 0,-18 19 15,18-19-15,-18 1 16,18 17-1,0-17-15,18-18 16</inkml:trace>
  <inkml:trace contextRef="#ctx0" brushRef="#br0" timeOffset="240391.7313">8326 9895 0,'0'-17'15,"17"17"16,-17 53-15,18 35-16,-18-18 16,0 1-16,0 17 0,17 0 15,-17 71-15,0-88 16,18 52-16,0-88 16,-1 36-1,-17-36-15,18-17 0,-18 0 16,0-1-16,0 1 15</inkml:trace>
  <inkml:trace contextRef="#ctx0" brushRef="#br0" timeOffset="240680.7752">8255 10707 0,'0'53'16,"0"-106"-16,18 123 0,-1-34 15,1-19-15,17 36 16,-17-35 0,17-1-16,-17 1 0,-1 0 15,1-18-15,17 17 16,-35 1-16,18-18 15,-18-18 1,0 1 0,-18-1-16,18-17 15</inkml:trace>
  <inkml:trace contextRef="#ctx0" brushRef="#br0" timeOffset="241036.3296">8149 10089 0,'18'0'16,"17"-35"-1,-17 0 1,-1 0-16,1-18 16,0 35-16,-1-17 15,1-18-15,0 35 16,-18 1-16,17 34 31,18 19-15,-17-19-16,0 18 0,17 1 15,0-1-15,-17-17 16,0-1-16,-1 1 0</inkml:trace>
  <inkml:trace contextRef="#ctx0" brushRef="#br0" timeOffset="242052.6969">8431 10954 0,'0'17'0,"18"-34"47,0-1-47,-18 0 15,35-17-15,-17 0 16,-1 17-16,-17 1 0,18-19 16,0 19-1</inkml:trace>
  <inkml:trace contextRef="#ctx0" brushRef="#br0" timeOffset="244278.4938">8537 10142 0,'0'-17'16,"0"34"-1,18 19 1,-18 17-16,18 35 16,-1-35-1,-17 0-15,18 35 16,-18-53-16,0 0 15,0-52 1,17-19 0,-17 1-16,18 0 15,-18 17 1,18 1-16,-18-1 16,17 18-16,-17 18 15,0-1-15,0 1 16,18 17-16,-18-17 15,18-1 1</inkml:trace>
  <inkml:trace contextRef="#ctx0" brushRef="#br0" timeOffset="244679.6084">8749 10460 0,'18'0'16,"-1"0"-16,1-35 16,-1 35-16,-17-18 15,0 0 1,0 1-16,-17 17 0,-1-18 16,1 36-1,-1 17 1,18-17-16,18 35 15,-18-36 1,35 1-16,-18-18 16,19 0-16,-19 0 15,1-18 1,-18 1-16,18 17 16,-1 0 15,-17 17-16,18 1-15,0-1 16,-18 1-16,17-18 0</inkml:trace>
  <inkml:trace contextRef="#ctx0" brushRef="#br0" timeOffset="244896.6538">8996 10425 0,'17'0'16,"-34"0"-16,52 0 0,-17 17 16,-1-17-1,-34 0 1,17 18 0,0 0-1,0-1-15,0 1 16,17-1-16,-17 1 0,18 17 15,0-17-15</inkml:trace>
  <inkml:trace contextRef="#ctx0" brushRef="#br0" timeOffset="245073.3674">9102 10654 0,'-18'18'16,"36"-36"-16,-54 36 0,19-1 16,17-34 30,0-1-30,0 0-16,0-35 16,0 18-16,17-35 15,-17 34-15,18-52 16</inkml:trace>
  <inkml:trace contextRef="#ctx0" brushRef="#br0" timeOffset="245351.2519">9102 10283 0,'0'-35'16,"0"70"-16,17-105 0,1 52 15,0 1-15,-1-19 16,1 36-16,0 18 15,-18 0-15,17-1 16,-17 19-16,0-1 0,18 0 0,-18 0 16,0 36-1,0-36-15,0 1 16,0-19-16,0-34 31,17-19-15,-17 19-1,18 17 1,-18 17 0,0 1-16,18 0 15,-18-1 1,17-17 15</inkml:trace>
  <inkml:trace contextRef="#ctx0" brushRef="#br0" timeOffset="245485.6604">9384 10425 0,'18'-18'15,"-36"36"-15,53-54 0,0 19 16,-17 17-16,0 0 16,-1-18-16,1 0 15</inkml:trace>
  <inkml:trace contextRef="#ctx0" brushRef="#br0" timeOffset="245624.5625">9472 10195 0,'18'36'16,"-18"16"0,17 19-16,-17-18 15,18 18-15,0-54 16,-18 18-16</inkml:trace>
  <inkml:trace contextRef="#ctx0" brushRef="#br0" timeOffset="267918.9153">22948 9560 0,'0'18'31,"18"35"-15,-1 0-16,1 35 15,0-35 1,-1 0-16,1 53 0,-18-71 16,18 0-16,-18-17 15,0-1-15,0-34 16,-18-18-1,-17-36-15,17 18 16,-17-35-16,17 53 16,1-54-1,-1 54-15,36-18 16,-1 53-16,54-17 16,-36 17-16,18 0 0,-18 0 15,36 17-15,-36 1 16,18 35-1,-53-36-15,18 1 0,-18 35 16,-18-18-16,0 18 16,18-35-16,-17 35 15,17-18-15,0 0 16,17 1-16,-17-1 16,0-18-1,0 1 1,-17-18-16,-1 0 15,0 0-15,18-18 16,-17 1-16,-1-1 16</inkml:trace>
  <inkml:trace contextRef="#ctx0" brushRef="#br0" timeOffset="268086.3036">23460 10019 0,'0'18'0,"0"-1"15,17 1-15,1-1 16,0-17 0</inkml:trace>
  <inkml:trace contextRef="#ctx0" brushRef="#br0" timeOffset="269064.4062">23477 9843 0,'0'-18'15,"0"36"32</inkml:trace>
  <inkml:trace contextRef="#ctx0" brushRef="#br0" timeOffset="269532.1016">23724 9984 0,'-17'-18'16,"34"36"-16,-34-54 0,-1 36 0,0-17 16,1 17-1,-19 0 1,36 17-16,-17 1 0,17 0 15,-18 35-15,18-36 16,0 1-16,0-1 0,18 1 16,-1-18-16,19 0 15,-1 0 1,-35-18-16,18 1 0,-18-1 16,17 1-16,-17-1 15,0 36 1,0 17-16,18 53 15,0-53 1,-1 18-16,1 0 0,0-18 16,-1 1-16,-17-1 15,0 0-15,0 1 0,0-19 16,-17-17-16,-1 18 0,-17-18 16,-18-18-16,-18-35 15,36 36-15,-18-36 16,35 17-16,1 1 15,17 17-15,17-17 16</inkml:trace>
  <inkml:trace contextRef="#ctx0" brushRef="#br0" timeOffset="270161.4232">24042 9966 0,'-35'-35'16,"70"70"-16,-88-70 0,35 35 0,-35 0 16,36 0-16,-1 35 15,0 0-15,18-17 16,18 17-16,0 0 16,-1-17-16,36 0 15,-35-18-15,17 17 16,0-17-16,-17 0 15,-18 18-15,18 17 16,-18 1-16,-18-19 0,18 18 16,-35 18-1,17-35-15,-17 0 0,17-1 16,-35-17-16,18 0 16,0 0-16,17-17 15,1-1-15,17 0 16,0-17-16,17 0 15,18 17-15,18-35 16,-17 36-16,34-1 16,-35 0-16,18 1 15,-17 17 1,-19 0-16,-17-18 16,-17 18-1,17-18-15,-18 18 0,18-17 16,18 34-1,-1-17 1,36 18 0,0-18-16,-18 0 0,1 0 15,-19 0 1,1-18-16,-18 1 16,0-1-1,0 1-15,18 17 31,-1 0-15,1 0-16,0 17 0</inkml:trace>
  <inkml:trace contextRef="#ctx0" brushRef="#br0" timeOffset="270641.4479">24888 9948 0,'0'0'16,"36"18"-16,-19-18 0,36-18 16,0 1-16,0-1 0,0 18 15,53-35 1,-71 35-16,0-35 15,-35 17-15</inkml:trace>
  <inkml:trace contextRef="#ctx0" brushRef="#br0" timeOffset="271227.9568">25118 9719 0,'35'88'0,"-70"-176"0,88 229 16,-36-106-16,1 54 15,0-54-15,-1 0 16,-17-17-16,18-1 0,-18 1 16,-18-36-1,18 1 1,0-1-16,18-17 0,0 0 16,-18 17-16,35-17 15,0 35 1,-17 0-16,-1 0 0,19 0 15,-19 0-15,19 0 16,-19 0-16,1 17 16,-18 1-16,-18-18 15,18 18-15,-35-1 16,17 1 0,18 17-16,0-17 15,0-1-15,36 19 16,-19-36-16,36 17 15,-35-17-15,-1 0 0,1 0 16,-18-17 0,0-36-16,-18 35 15,1-35-15,-1 36 16,0-19-16,1 36 16,17-17-1,0 34-15,0 1 0,17-18 16,1 35-16,17 1 15,-17-19-15,35 18 16,-35-35-16,-1 18 16,1-36-16,-18 1 15,0-18 1,0-18-16,-18 35 16,18-17-16,0 17 0,0-17 15</inkml:trace>
  <inkml:trace contextRef="#ctx0" brushRef="#br0" timeOffset="271284.0821">25682 9895 0,'0'0'16,"0"18"-16,0 0 16</inkml:trace>
  <inkml:trace contextRef="#ctx0" brushRef="#br0" timeOffset="271789.616">25770 10107 0,'0'0'16,"18"0"-16,0-18 16,-1 18-1,-17-17-15,0-1 16,18 1-16,-18-1 16,18 18 15,-18 35-16,17-35-15,-17 18 0,18-1 16,0 1-16,-1 0 16,1-18-16,-1 0 15,1-18 1,0 18 0,-1 18-1,-17-1-15,53 36 16,-35-17-16,0 34 15,-1-35-15,-17 1 16,0-1-16,-17-17 16,-1-18-16,-17 0 15,-1-18-15,-17-35 16,36 35-16,-1-52 16,18 35-16,18-36 15,17 36-15,0-1 16,1 19-16,-1-18 0,18 35 15,0-18 1,-18 18-16,0 0 16</inkml:trace>
  <inkml:trace contextRef="#ctx0" brushRef="#br0" timeOffset="272473.409">27058 9895 0,'-35'0'15,"70"0"-15,-105 0 0,17 18 16,35 0-16,0 17 16,18 0-1,18 18-15,17-35 16,1-1-16,16 19 15,-34-19-15,0 1 16,-1-18-16,-17 18 0,-17-18 16,-36 0-1,18 0-15,-1 0 16,1-18-16,17 18 0,-17-18 16</inkml:trace>
  <inkml:trace contextRef="#ctx0" brushRef="#br0" timeOffset="273113.3297">27199 10072 0,'0'-18'16,"18"18"-16,-1-17 16,-17-1-1,36 0-15,-19 1 16,-17-1-16,-17 18 15,-1-18 1,-17 36 0,17-18-16,1 18 0,-1-18 15,18 17-15,0 1 0,0 17 16,18-17-16,34-1 16,-16-17-16,17 18 15,-18-18-15,0-18 16,-35 1-16,18-18 15,-18 17 1,0-35-16,0 35 16,0-52-16,0 35 15,17-36-15,-17 36 16,18-54-16,-18 54 16,18-53-1,-18 70-15,-18-35 16,0 53-16,18 18 15,0 35-15,18 53 16,0-53 0,17 17-16,-17-17 0,17 18 15,18 35-15,-35-71 16,-1 0-16,1 0 0,-1-17 16,-17 0-16,-17-1 15,-1-17-15,1 0 16,-1-17-16,-17-1 0,17 0 15,-17-17-15,17 0 0,-17 0 16,17-1-16,-17-17 16,52 18-16,1 35 15,17 0-15,1-17 16,34 17-16,54-18 16,-71 18-16,35-18 15,-71 18-15</inkml:trace>
  <inkml:trace contextRef="#ctx0" brushRef="#br0" timeOffset="283290.8265">388 12188 0,'0'0'16,"0"18"-16,35-18 16,1 18-16,34-18 15,-35 17-15,18-17 16,-17 0-16,17-17 0,35 17 15,-53-18-15,0 0 16,-17 18-16</inkml:trace>
  <inkml:trace contextRef="#ctx0" brushRef="#br0" timeOffset="283589.3148">706 12012 0,'0'0'15,"0"18"-15,17-1 16,18 1-16,18 0 16,-17-1-16,52 1 15,-53 0-15,53-1 16,-52 1-16,-1-18 15,-17 17-15,17 1 0,-35 0 16,0-1 0,-71 19-1,36-1-15,-18 18 0,-53 35 16,53-35-16,0 0 16,18 0-16</inkml:trace>
  <inkml:trace contextRef="#ctx0" brushRef="#br0" timeOffset="291020.0887">19562 12100 0,'-18'0'16,"0"0"-16,1 18 15,-1 17 1,18 0-16,0 1 0,18 34 15,-1-34-15,36-1 16,-18-35-16,54 0 16,-54 0-16,35-35 15,-52 17-15,0-35 16,-18 18-16,-36-18 16,1 35-1,-35 1-15,34 17 16,-34 17-16,52 1 15,-17 35-15</inkml:trace>
  <inkml:trace contextRef="#ctx0" brushRef="#br0" timeOffset="291481.7515">19368 12241 0,'0'0'0,"-18"0"16,0 18-16,-17 0 16,17-1-16,18 1 15,-17 17-15,17-17 0,-18 0 0,0 17 16,-35 0 0,1 18-16,16-53 15,-17 35-15,36-35 16,-19 18-16,54-36 47,0 18-32,-18 18 1,-18 0 0,0-1-16,1 1 15,17-1-15,0 1 16,0 0-16,0-1 0,35 36 15,-17-35-15,35 17 16,-18-17-16,35-1 16,-34-17-16,-1 0 15,-17-17-15,17-1 16,-35 1 0,0-1-1</inkml:trace>
  <inkml:trace contextRef="#ctx0" brushRef="#br0" timeOffset="291732.5656">19773 12418 0,'0'0'16,"35"-35"-16,-35 17 15,-17 18 1,-1 18-16,-17-1 0,0 1 0,-18 17 16,0 18-16,-53 35 15,35-35-15,1 0 0,17-18 16,-53 36-16,71-36 16,-18 18-1,35-35-15</inkml:trace>
  <inkml:trace contextRef="#ctx0" brushRef="#br0" timeOffset="292794.9743">22243 12047 0,'17'18'15,"-17"53"-15,18-1 16,0 54 0,-1-71-16,36 35 15,-35-53-15,-1-17 16,-17-36-16,-17 0 15,17-17-15,-18 0 16,18-18-16,-18 0 0,1 18 16,-1-18-16,18-35 15,0 70-15,0-35 16,18 53-16,35 0 16,-18 0-16,0 18 15,18 17-15,-35-17 16,17 34-16,-35-16 15,0-19-15,0 19 0,-17-19 16,17 1-16,0 17 16,0-17-16,0 0 15,0-1-15,17 1 0,-17-1 16,18 19 0,-18-19-16,0 1 0,-18 0 15,-17-1-15,17-17 16,1 0-16,-1 0 0,-17 0 15,17-17-15,-17 17 16,17-36-16,0 19 16,18-19-16</inkml:trace>
  <inkml:trace contextRef="#ctx0" brushRef="#br0" timeOffset="292928.7861">22772 12383 0,'0'0'0,"17"35"0,1-18 15,-18 1-15,18 0 0,-18-1 16,17-17-16,1 0 16</inkml:trace>
  <inkml:trace contextRef="#ctx0" brushRef="#br0" timeOffset="293028.7813">22789 12224 0,'0'17'16</inkml:trace>
  <inkml:trace contextRef="#ctx0" brushRef="#br0" timeOffset="293433.2794">23107 12294 0,'0'0'0,"-53"18"15,18 0-15,-1 17 16,36 0-16,0 36 16,18-54-16,35 19 15,-18-19 1,36-17-16,-36-17 16,-17-1-16,-1 0 0,-17 1 15,-17-36-15,17 18 16,-35-1-1,17 19-15,18 52 16,0-17-16,18 34 0,17 37 16,0-54-1,18 71-15,-35-71 16,-1 0-16,1 1 16,-18-1-16,0-18 0,-18 1 15,1 0-15,-19-18 16,19-18-16,-19 18 0,1-18 15,-53-34-15,70 34 16,-17 0-16,17-17 16,18 17-16,0 1 15,36-1-15</inkml:trace>
  <inkml:trace contextRef="#ctx0" brushRef="#br0" timeOffset="294073.4022">23548 12400 0,'-53'-17'16,"106"34"-16,-124-34 0,36 17 16,17 0-16,1 17 0,-18 36 15,35-35-15,0 17 16,0-17-16,17-1 16,1-17-16,-1 0 0,19 0 15,-19 0-15,1 0 16,0-17-16,-18-1 15,17 0-15,1 18 32,0 53-17,-1-17-15,1 34 16,-1-17-16,19 35 16,-19-70-16,-17 35 15,-17-18-15,-1-35 16,-35 0-16,36-18 15,-36-17 1,35 17-16,0-17 0,18 0 16,0-18-16,18 18 15,35-1-15,-18 19 16,0-1-16,1 18 0,-1 0 16,-17 0-16,17-17 0,-17 17 15,-18-18 1,0 0-1,-18 18-15,-17-17 16,35-1-16,-18 18 16,18 18-16,0-1 15,18 1-15,-1 0 16,19-1-16,-19 1 16,1-18-16,35 0 15,-18 0-15,-35-18 16,18 1-16,-18-19 15,17 19-15,-17-19 16,18 19-16,0 17 16,-1-18-1,1 18-15,17 0 16</inkml:trace>
  <inkml:trace contextRef="#ctx0" brushRef="#br0" timeOffset="294624.4504">25047 12471 0,'-88'17'16,"53"19"-16,-36 17 15,36-36-15,17 36 16,18-18-16,18-17 16,17 0-16,53-36 15,-35 0 1,53-35-16,-71 18 16,18-53-16,-35 53 15,-18-71-15,0 53 16,-35-35-1,-1 35-15,19 18 0,-18 17 16,17 0-16,0 18 16,1 18-16,-1 0 0,18 70 15,0-18-15,18 36 16,17-71-16,18 54 16,-18-54-16,36 18 15,-54-36-15,36 1 16</inkml:trace>
  <inkml:trace contextRef="#ctx0" brushRef="#br0" timeOffset="295089.6492">25277 12594 0,'35'0'16,"-18"0"-16,19 0 15,-19-17-15,1-1 0,17 18 16,-17-35-16,-18 17 15,-18-17 1,1 35-16,-19-18 16,1 36-16,17-1 15,1 1-15,-1 0 0,18 35 16,18-18-16,-1-18 16,19-17-16,-1 18 0,36-18 15,-36 0-15,18-18 16,-53 1-16,17-18 15,-17 17-15,0-17 16,0 17 0,0 36-1,18 17 1,17 0-16,-17-17 16,35 17-16,-18-17 15,0-18 1,-17 17-16,-18-34 15,0-1-15,0 0 16,0-17-16,0 18 16,0-19-16,0 19 0,-18 17 15,18-18-15</inkml:trace>
  <inkml:trace contextRef="#ctx0" brushRef="#br0" timeOffset="295580.5116">26723 12418 0,'-71'-35'16,"142"70"-16,-177-70 0,88 35 0,-34 17 15,34 1-15,18-1 16,0 19-16,18-1 16,17-17-16,53 52 15,-35-52-15,-18-1 0,36 19 16,-54-19-16,-34-17 15,-36 0 1,18 0-16,-1-17 16,-34-1-16,52 18 15,-35-18 1,53 1-16</inkml:trace>
  <inkml:trace contextRef="#ctx0" brushRef="#br0" timeOffset="296031.956">26882 12577 0,'0'0'16,"53"-18"-16,-36 0 16,1 18-16,0-17 15,-36 17-15,0 0 16,1 0-16,-19 17 16,19 1-16,-1 0 15,18-1 1,18 1-16,-1-1 15,36-17-15,-17 0 16,34 0-16,-52 0 16,35-17-16,-36-1 15,1 1 1,-18-1-16,0-17 16,0 17-16,0-17 15,0-1-15,18 1 0,-18-18 16,17-70-1,-17 52-15,0-35 16,0 71-16,0 17 0,-17 18 16,17 18-16,0 17 15,17 89-15,-17-54 16,35 89-16,-35-88 16,36 52-16,-19-70 15,1 18 1,-18-36-16,-18-17 15,1-36-15,-1 0 16,0-17-16</inkml:trace>
  <inkml:trace contextRef="#ctx0" brushRef="#br0" timeOffset="296115.0047">27199 12629 0,'-17'-35'0,"17"0"15,0 0-15,17 140 0,-34-246 0,34 106 16,18 17-16,1 1 0,70-18 16,-54 35-16,37 0 15,-72 17-15</inkml:trace>
  <inkml:trace contextRef="#ctx0" brushRef="#br0" timeOffset="313286.7652">370 15663 0,'0'0'15,"-17"0"-15,17-17 0,0 34 32,53-17-17,-36 0-15,19 18 16,-1-18-16,18 0 0,0 0 0,-18 0 16,71 0-16,-71 0 15,36-18 1,-36 18-16,0 0 15,-17 0-15,-36 0 16,1 0 0</inkml:trace>
  <inkml:trace contextRef="#ctx0" brushRef="#br0" timeOffset="313616.833">706 15434 0,'0'18'16,"17"-1"-1,-17 1-15,35 0 16,1-18-16,-19 0 16,19 0-16,34 17 15,-52 1-15,17 0 0,18-1 16,-35 1-16,-1 17 15,1-35-15,0 18 0,-18 17 16,0-17-16,-36 17 31,19-17-31,-36 17 16,35-18-16,-52 19 16,34-19-16,1 19 0,17-19 15,1 19-15,-1-1 0</inkml:trace>
  <inkml:trace contextRef="#ctx0" brushRef="#br0" timeOffset="319998.6303">18186 15381 0,'0'0'0,"-53"35"0,0 1 16,-53 17-16,53-18 16,0 0-16,0 0 0,-53 18 15,71-17-15,-35-1 16,52-17-16,-17-1 16</inkml:trace>
  <inkml:trace contextRef="#ctx0" brushRef="#br0" timeOffset="320294.9007">17445 15928 0,'-18'35'16,"36"-70"-16,-36 88 0,18-18 15,18 0-15,35 1 16,-18-19-16,18-17 0,-18 18 15,53-18 1,-52 0-16,-1-18 0,0 1 16,-17-1-16</inkml:trace>
  <inkml:trace contextRef="#ctx0" brushRef="#br0" timeOffset="320574.5355">18062 15593 0,'18'17'16,"-18"1"-16,18 0 15,-1-1-15,1-17 0,-1 18 16,36-18 0,-17 0-16,-19 0 15,1 0-15,17-18 16</inkml:trace>
  <inkml:trace contextRef="#ctx0" brushRef="#br0" timeOffset="320800.8255">18309 15540 0,'0'-35'16,"0"17"-16,-17-17 15,-1 35-15,0-18 0,-17 18 16,17 0 0,-17 18-16,17-1 15,1 1-15,17 0 16,0-1-1,17 1-15,1 0 16,17-18 0,-35 17-16,18-17 15</inkml:trace>
  <inkml:trace contextRef="#ctx0" brushRef="#br0" timeOffset="321066.2247">18221 15734 0,'-71'53'0,"142"-106"0,-177 123 16,18 1-16,53-18 15,-18-18-15,-35 36 16,52-36-16,1 0 16,17-17-16,1 0 15,-1-18-15</inkml:trace>
  <inkml:trace contextRef="#ctx0" brushRef="#br0" timeOffset="321340.576">17639 15787 0,'-53'35'16</inkml:trace>
  <inkml:trace contextRef="#ctx0" brushRef="#br0" timeOffset="322992.2395">21131 15699 0,'0'0'0,"-17"-18"0,-19-35 16,19 18-16,-1 17 15,-17 1-15,17-1 0,-35 18 16,0 18-16,1 70 15,34-35 1,0 70-16,18-70 16,0-18-16,36 18 0,-1-18 15,53 1-15,-35-19 16,17-17-16,36-17 16,0-19-1,-71 1-15,1 0 0,-1 0 16</inkml:trace>
  <inkml:trace contextRef="#ctx0" brushRef="#br0" timeOffset="323286.4244">21467 15522 0,'0'0'16,"17"124"-16,1-71 0,-1 0 15,1 17-15,-18-35 0,18 18 16,-1-17-16,-17-19 15,0 18-15,18-17 16,-18-36 0,-18-17-16,18 0 15,0 17-15,18-17 0,-18 17 16,18-17 0,-1 35-16,1 0 0,0 18 0,-18-1 15,35 19 1,-18-1-16,19 18 15,-36-36-15,35 19 16,-17-19-16,-1 1 16</inkml:trace>
  <inkml:trace contextRef="#ctx0" brushRef="#br0" timeOffset="323960.3775">21872 15893 0,'0'0'16,"-17"17"-16,17 1 0,0 0 16,35-1-1,-17-17-15,17 0 16,0 0-16,-17-17 0,-1-1 16,1 18-16,-18-18 15,0 1-15,0-1 16,0 36-1,0 17 1,0-17-16,35-1 16,-35 1-1,36-1-15,-19 1 16,1-18-16,17 0 16,-17-18-16,-1 18 15,-17 18 1,18 35-1,-18-18-15,18 36 16,-18-18 0,17 17-16,-17-17 15,0-35-15,-17 35 16,-1-53 0,-17-18-1,-18-17-15,35 0 16,1-54-16,17 54 15,17-35-15,1 52 16,35-17-16,0 35 16,35-18-1,-35 18-15,35-18 16,-53 1-16,1 17 0,-1-18 16,-53 0-1,-17 1-15,0 17 16,-1 0-16,19 17 15,17 1 1,0 17-16,17-17 16,54 0-16,-36-18 15,36 0-15,-54 0 16,19 0-16,-19 0 16</inkml:trace>
  <inkml:trace contextRef="#ctx0" brushRef="#br0" timeOffset="324460.4897">23636 15910 0,'-35'0'16,"70"0"-16,-88 0 16,36 36-1,17-1-15,0 35 16,17-34-16,-17-19 0,18 19 15,-1-19-15,19 1 0,-19-18 16,54-18 0,-53 1-16,35-36 0,-36 0 15,1-53 1,-18 53-16,0-18 16,-18 1-16,1-1 0,-36-34 15,17 69-15,-34 1 16,70 70-16,-18 1 15,0 16-15,36 72 16,-18-71-16,71 70 16,-36-70-16,53 18 15,-53-36-15,18-17 16,-17-1-16,-19-17 0</inkml:trace>
  <inkml:trace contextRef="#ctx0" brushRef="#br0" timeOffset="324931.8905">23989 16016 0,'18'18'0,"-36"-36"0,53 36 16,18-18-16,-18 0 16,-17 0-16,17-18 15,-17 0-15,-18 1 0,0-18 16,-18 17-1,1 0-15,-19 1 16,1 17-16,17 0 0,1 0 16,-1 35-16,18 18 15,18-36-15,-1 1 16,36 17 0,-17-17-16,-1 0 0,18-18 15,0 0 1,-36-18-16,1 18 0,0-35 15,-18 17-15,0 0 16,17 18 0,1 53-1,0-35-15,17 35 16,0-18 0,0-35-16,-17 18 0,35 0 15,-35-36-15,-1 18 16,1-18-16,-18 1 0,0-54 15,-18 36-15,18 17 16,-17-35-16,-1 18 16</inkml:trace>
  <inkml:trace contextRef="#ctx0" brushRef="#br0" timeOffset="325327.2676">25594 15822 0,'-18'0'16,"36"0"-16,-53 18 0,17-1 15,0 1-15,18 35 16,0-18-16,18-17 16,-18 17-16,18 0 15,35 1-15,-36-1 16,1-17-1,-18-1-15,-18-17 16,-17-17 0,17 17-16,-17-36 15,17 19 1</inkml:trace>
  <inkml:trace contextRef="#ctx0" brushRef="#br0" timeOffset="325816.6983">25541 16104 0,'53'18'16,"-106"-36"-16,124 54 0,-36-36 0,18 0 15,-18 0-15,18 0 16,-35 0-16,-1-18 16,-17 0-1,0 1 1,-17-1-16,34 18 47,19 0-47,-19 0 15,36-18 1,-35 1-16,-1-19 0,1 19 16,0-18-16,-18-54 15,0 36-15,0-70 16,-18 52-16,-17-34 16,35 69-16,-18 19 15,1-1-15,17 53 16,0 18-16,17 0 15,1 35-15,-1-17 0,1 17 0,17-17 16,18 70-16,-35-88 16,17 17-16,-17-52 15,-18 0-15,-18-18 16,-35-18 0,36-17-16,-19 17 0,19-17 15,-19-1-15,19 1 0,-1 0 16,18-18-16,0 35 15,18 18-15,52-17 16,-34 34-16,17-17 16,-1 0-16,1 0 15,-17 18-15,-1-18 0,0 0 16</inkml:trace>
  <inkml:trace contextRef="#ctx0" brushRef="#br0" timeOffset="326238.9732">27287 15875 0,'0'0'0,"18"-18"0,35 18 16,-53 18 0,-18 17-1,1-17-15,-1 0 16,0-1-16,18 1 0,-17 17 15,17-17-15,35-1 16,-17 1-16,35-18 16,-18 0-16,0-35 15,-17 17 1,-1-17-16,-17 0 16,-17-18-16,-1 35 15,0 18-15,1 0 0</inkml:trace>
  <inkml:trace contextRef="#ctx0" brushRef="#br0" timeOffset="326422.9042">27675 16069 0,'0'-53'15,"0"106"-15,0-141 0,36 35 16,-1 35-16,-17 1 15,17 17-15,-17 0 0,52 0 16,-35 0-16,1 17 16</inkml:trace>
  <inkml:trace contextRef="#ctx0" brushRef="#br0" timeOffset="327996.9696">23266 16969 0,'-53'17'0,"106"-34"0,-141 52 16,35 0-16,35 0 15,-17 36-15,35-36 16,17 18-1,1-35-15,53 17 16,-36-35-16,35 0 16,-34 0-16,17-35 15,-36 17-15,1-17 16,-18 17-16,-18 18 16,1 0-1,17 36 1,0-19-16,17 1 0,1 17 15,17-17-15,18-1 16,-18-17-16,36 0 16,-54-17-16,1-1 15,0 0-15,-36-17 16,18 18-16,-35-19 16,0 19-16,17-1 0,0 0 15,1 18-15</inkml:trace>
  <inkml:trace contextRef="#ctx0" brushRef="#br0" timeOffset="328265.9296">23795 17057 0,'0'0'15,"-71"0"-15,54 0 0,-1 17 16,18 1-16,0 0 0,35 17 15,1-17-15,17 17 16,-18-17-16,35 17 16,-52-35-1,-36 0 1,-17 0 0,0 0-16,0 0 0,-1-18 0,-17 18 15,36-17 1,17-1-16,0 0 15</inkml:trace>
  <inkml:trace contextRef="#ctx0" brushRef="#br0" timeOffset="328385.6826">23954 17145 0,'0'0'16,"35"-18"-16,-17 18 16,-1-17-16,1-1 15,-1 18-15,1-18 16,-18 1-16,18 17 0,-1-35 15</inkml:trace>
  <inkml:trace contextRef="#ctx0" brushRef="#br0" timeOffset="328514.8686">24095 16933 0,'0'0'0,"-18"18"0,18 17 0,0 1 16,0 52-16,18-53 15,35 53-15,-36-70 16,36 17-1,-35-17-15</inkml:trace>
  <inkml:trace contextRef="#ctx0" brushRef="#br0" timeOffset="329341.8231">25400 16704 0,'0'0'15,"-18"-71"-15,-17 36 0,17 18 16,-17-1-16,18 0 0,-54 36 15,36 0 1,-18 70-16,35-18 16,-17 71-16,35-70 15,35 52-15,-17-70 16,35 36 0,0-54-16,-36-18 0,1-17 15,0 0 1,-1-17-16,-17-18 15,-17-1-15,17-17 16,-18 36-16,18-1 16,0-17-16,18 35 15,-1 17-15,1-17 16,-1 18-16,1 0 0,0-18 16,-1 17-16,1 1 15,0 0-15,-18-1 16,17-17-1,-17 18 1,18 0-16,0-18 16,-1 17-16,1-17 15,-18-17 1,0-1 0,17-17-1,-17 17-15,0 0 0,18 18 16,0-17-16,-1 17 15,1 17 1,0 19 0,-1-36-16,-17 17 15,18 1 1,0 0 0,-1-18-16</inkml:trace>
  <inkml:trace contextRef="#ctx0" brushRef="#br0" timeOffset="329722.3097">24871 17057 0,'0'0'16,"17"-18"-1,54 1 1,17-1-16,-35 18 16,0 0-16,0-18 0</inkml:trace>
  <inkml:trace contextRef="#ctx0" brushRef="#br0" timeOffset="330071.4112">25823 17057 0,'18'-18'0,"-36"18"15,1 0 1,-1 53 0,18-35-16,-18 35 15,18-36-15,18 19 16,0-19-16,35-17 15,-36 0-15,54-17 16,-54-1-16,19-17 16,-19 17-1,-17-35-15</inkml:trace>
  <inkml:trace contextRef="#ctx0" brushRef="#br0" timeOffset="330205.1432">25964 17057 0,'36'0'15,"-19"0"-15,19 0 0,-1 0 16,35-18-16,-34 18 16,52-35-16,-70 17 15,-1 1-15,-17-1 16,-17 18-16</inkml:trace>
  <inkml:trace contextRef="#ctx0" brushRef="#br0" timeOffset="330382.2088">26141 16916 0,'0'17'15,"0"-34"-15,17 70 0,-17-36 0,0 19 16,18-19-16,-18 18 16,18 1-16,-18-1 0,17-17 0,1-1 15,0 36-15,-1-53 16,1 0-1</inkml:trace>
  <inkml:trace contextRef="#ctx0" brushRef="#br0" timeOffset="330521.6951">26370 17039 0,'18'18'16</inkml:trace>
  <inkml:trace contextRef="#ctx0" brushRef="#br0" timeOffset="330872.6212">26652 17039 0,'0'0'0,"-17"18"0,17 17 15,-18 0-15,18-17 16,18 0-16,-1-1 15,1-17 1,0-17-16,-1-1 0,1-17 16,0 17-16,-18 0 15,0 1-15,0-1 0,-18 1 16,0-1-16,1 18 16,17 18-1,17 17 1</inkml:trace>
  <inkml:trace contextRef="#ctx0" brushRef="#br0" timeOffset="331085.1353">26811 17163 0,'0'0'16,"18"0"-16,-1-18 16,1 0-16,0 18 15,17-17-15,18-1 16,-18 0-16,0 18 15,-17 0-15,0 0 16,-18 18-16,0 0 16,0-1-16,0 1 15,-18 0-15,18-1 16,-18-17-16,1 0 0</inkml:trace>
  <inkml:trace contextRef="#ctx0" brushRef="#br0" timeOffset="331299.9087">26405 17057 0,'0'0'0,"0"17"0,18 1 16,0 0-16,-18-1 15,17 1 1,-17 0-16</inkml:trace>
  <inkml:trace contextRef="#ctx0" brushRef="#br0" timeOffset="331421.2308">26599 16686 0,'0'18'16,"0"-36"-16</inkml:trace>
  <inkml:trace contextRef="#ctx0" brushRef="#br0" timeOffset="334186.7145">3845 12665 0,'0'0'0,"-17"0"0,-1 0 16,0 17-16,1-17 16,17 18-1,0 0 16,35-1-31,-17 1 16,17-18-16,106 18 16,-53-18-16,0 0 0,36 0 15,140-18 1,-105 0-16,0 1 0,17-1 16,1 0-16,17 1 0,194-1 15,-212 0-15,-17 18 16,-18 0-16,-35 0 0,0 18 15,70 17 1,-88-17-16,18 17 16,-71-17-16,-17 35 15,-36-36-15</inkml:trace>
  <inkml:trace contextRef="#ctx0" brushRef="#br0" timeOffset="335349.1349">11783 12876 0,'0'-17'31,"17"17"-15,1 0-1,17 0-15,-17-18 0,35 18 16,-35 0-16,17-18 16,-18 18-16,19 0 15,34 0-15,-34 0 16,16 0-16,37-17 16,-36 17-16,0 0 0,-1 0 15,1 0-15,18 0 0,-18 17 16,70-17-1,-35 0-15,71 18 16,-71-18-16,1 0 0,122 18 16,-105-18-16,18 0 15,-19 0-15,125-18 16,-107 18-16,159 0 16,-140-18-16,193 18 15,-177-17-15,213-1 16,-195 1-16,1 17 15,211-18 1,-194 0-16,0 18 0,0-17 16,17 17-16,-34-18 0,158 18 15,-194 0-15,88 18 16,-140-1-16,-19 19 16,18-1-16</inkml:trace>
  <inkml:trace contextRef="#ctx0" brushRef="#br1" timeOffset="387079.827">28734 7338 0,'-53'0'15,"106"0"-15,-124 0 0,54 0 0,-1 0 16,0 0 0,18 17-16,53 1 15,-18-18-15,1 18 16,-1-18-16,18 0 15,0-18-15,0 18 0,35-53 16,-53 36-16,1-54 16,-36 53-16,-53-52 15,17 52-15,-69 0 16,52 18-16,-53 53 16,53-17-16,18-1 15,17 18-15,18-18 0,0 18 16,35 18-1,18-36-15,53 18 16,-35-36-16,34-17 16,-52 0-16,-17 0 0,-19 0 15,18-17-15,-35-1 0,0 1 16,-17 17-16</inkml:trace>
  <inkml:trace contextRef="#ctx0" brushRef="#br1" timeOffset="387700.9023">29475 7285 0,'0'0'16,"0"-35"-16,-18 17 0,0 0 0,-35 18 16,18 0-1,-35 36 1,52-1-16,0-17 0,-17 34 15,35-16-15,35 17 16,1-18-16,16-17 16,-16-18-16,34 0 15,-34 0-15,-1-36 16,-35 19-16,0-19 16,0 1-16,-35 17 15,35 1-15,-36 17 16,36 17-1,0 19 1,0-19-16,36 1 0,17 17 16,-18-17-16,0 0 15,-17-18-15,17 0 0,-17 0 16,17-18 0,-17 0-16,-18 1 0,0-19 15,-18 19-15,0-19 16,1 19-16,17-1 0,-18 1 15,18-19-15,18 36 16,35 18 0,-1 0-1,-34-18-15,17 17 16,-17-17-16</inkml:trace>
  <inkml:trace contextRef="#ctx0" brushRef="#br1" timeOffset="387941.6187">29810 6703 0,'17'17'16,"-34"-34"-16,34 52 0,-17 53 15,18-35-15,-18 0 16,0 0-16,0 0 0,0 70 15,0-52-15,0 52 16,0-70-16,53 18 16,-35-53-16,-1-1 15,1 1-15,-1-18 0</inkml:trace>
  <inkml:trace contextRef="#ctx0" brushRef="#br1" timeOffset="388318.7123">30021 7285 0,'0'0'0,"0"18"16,-17-1 0,17 1-16,17 17 0,1 0 15,0 1 1,35-1-16,-36-17 0,36-18 16,-35 0-1,17-18-15,-35 0 16,18-17-1,-18 17-15,0 1 0,0 34 16,17 19 0,-17-1-16,18 0 0,0 18 15,-1 0-15,19 35 16,-19-35-16,1 35 16,-18-52-16,0-19 0,-35 19 15,-1-19-15,1-17 16,0 0-16,-18 0 15,-35-35-15,52 0 16,-52-1-16,70 1 16,1 17-16,17 1 15,17-1-15</inkml:trace>
  <inkml:trace contextRef="#ctx0" brushRef="#br1" timeOffset="388974.9113">31062 7303 0,'-18'-36'0,"1"36"16,-18 0-1,-1 18-15,19 0 16,-1 34 0,18-34-16,18 35 0,-1-18 15,36 18-15,-18-35 16,18-1-16,-35 1 15,0-18 1,-36 0-16,-17 0 16,-1-18-16,19 18 15,-18-17-15,17 17 0,-17-18 16,17 18-16,36-17 16</inkml:trace>
  <inkml:trace contextRef="#ctx0" brushRef="#br1" timeOffset="389521.5419">31203 7391 0,'35'-18'16,"1"0"-1,-1 18-15,18-35 16,-35 18-16,-1-1 15,1 0-15,-18-17 0,0 0 16,0-1-16,-18 1 16,1 17-16,17 1 15,-18-1-15,0 18 16,18 18-16,0-1 16,0 19-16,0 52 15,0-53-15,18 53 16,-18-52-16,18-1 15,17 18-15,-17-35 16,34-1-16,-34-17 16,0-17-1,-18-1-15,0 0 0,0 1 16,0 34 15,0 19-15,0-19-16,17 36 0,-17-35 15,36 17 1,-19-35-16,36 0 16,-35 0-16,-1-18 0,-17-35 15,0 36-15,0-36 16,0 18-16,-35-18 16,18 35-16,-19 0 15,19 18 1,17 18-16,17 0 15,1-1 1</inkml:trace>
  <inkml:trace contextRef="#ctx0" brushRef="#br1" timeOffset="389859.4326">31803 7743 0,'18'89'0,"-36"-178"0,36 231 16,-1-89-1,1-18-15,-18-18 16,0-34 0,-18-36-1,1 0-15,-1 18 0,18-71 16,0 53-16,0-53 16,18 53-1,17-35-15,-18 70 16,36 1-16,-17 17 15,17 17-15,-53 1 16,17 0-16,-17-1 0,-17 19 16,-19-19-1,19-17-15,-19 0 0,1 0 16,17 0-16,-17 0 16,18 0-16,17-17 0,0-1 15</inkml:trace>
  <inkml:trace contextRef="#ctx0" brushRef="#br1" timeOffset="390216.1961">32156 7514 0,'0'0'16,"0"71"-16,0-36 0,0 0 0,0 71 16,0-53-16,0 35 15,0-52 1,0 16-16,0-34 15,-18 0-15,0-36 16,1-35 0,17 36-16,0-72 15,0 36-15,17-52 16,1 52-16,0 0 16,35-88-1,-18 88 1,-17 53-16,-1 17 0,-17 1 15,0 53 1,-35-19 0,17-16-16,-17-1 0,17-35 15,18 18-15,0-36 16,18 0 0</inkml:trace>
  <inkml:trace contextRef="#ctx0" brushRef="#br1" timeOffset="390338.1813">32420 7585 0,'0'0'15,"0"53"-15,0-36 0,0 19 16</inkml:trace>
  <inkml:trace contextRef="#ctx0" brushRef="#br1" timeOffset="390472.0554">32438 7303 0,'0'0'16,"18"-18"-16,-1 18 0,1 0 16,-1 18-16</inkml:trace>
  <inkml:trace contextRef="#ctx0" brushRef="#br1" timeOffset="391088.0305">32561 7638 0,'18'-18'16,"0"0"-1,-1 1 1,1 17-16,0-18 15,-18 0-15,17 18 16,1 0-16,0 0 47,-18 18-16,-18-18-31,18 18 16,-18-1-16,18 19 15,-17-1-15,17-17 16,17-1 0,-17 1-16,18-18 0,17 0 15,0-35 1,-17-1 0,0 19-1,-1 17-15,1 17 16,-18 19-1,0 16-15,0 1 0,0 71 16,0-71-16,0 70 16,0-70-16,0 35 15,0-70-15,-35 17 16,17-35 0,-17-17-16,0-1 15,-36-35-15,53 18 16,1-53-16,17 35 15,35-53 1,0 71-16,18-18 0,0 0 16,-18 35-16,71-17 15,-71 35-15,18 0 16,-35 17-16,-18 1 16</inkml:trace>
  <inkml:trace contextRef="#ctx0" brushRef="#br1" timeOffset="394903.3744">28293 8079 0,'17'0'0,"19"0"15,-1 0-15,36 0 16,-19 0-16,-16 0 0,87 0 16,-52 0-1,88 17-15,-54-17 16,1 0-16,176 0 15,-123 0-15,212 0 16,-177 0-16,211 0 16,-211 18-16,212 17 15,-212-17-15,176 17 16,-176-17-16,177 35 16,-212-36-16,176 19 15,-176-36-15,140 17 16,-175-17-16,-1-17 15,-105 17 1,-18-18-16</inkml:trace>
  <inkml:trace contextRef="#ctx0" brushRef="#br1" timeOffset="398296.1148">28928 6615 0,'17'0'0,"1"0"16,-18-18-1,18 18-15,-1-35 16,1 17 0,0-17-16,-1 17 15,1-52 1,0-19-16,-1 36 0,1-70 16,-18 52-16,0-70 15,0 88 1,-18-17-16,1 17 15,-1 0-15,-53-53 0,18 53 16,-52-35-16,34 53 16,-52-36-1,52 54-15,-70-36 16,88 35-16,0 18 16,18-18-16,-18 18 0,0 18 15,35-18-15,18 18 16,-17-1-16,17 1 0,17 0 15,1-18 1,0 17-16,-1-17 16</inkml:trace>
  <inkml:trace contextRef="#ctx0" brushRef="#br1" timeOffset="398619.276">28452 4974 0,'0'-17'16,"-18"17"-16,-35 0 16,18 0-16,-53 35 15,35-18-15,-71 36 16,71-17-16,-53 34 15,71-35-15,-18 36 16,36-36-16,17 36 16,0-36-16,17 0 15,36 18 1,-18-17-16,1-19 0,17 1 16,-18 0-16,71 17 15,-71-18-15,36 36 16</inkml:trace>
  <inkml:trace contextRef="#ctx0" brushRef="#br1" timeOffset="405776.4453">28822 8414 0,'0'-18'15,"18"36"1,-1-18 0,1 17-1,-18 1-15,18 17 0,-18-17 16,17 17-16,-17 1 16,0-1-16,0 0 0,-17 36 15,-1-36-15,-53 18 16,18-36-16,-70 36 15,52-35-15,-87 35 16,69-35-16,-87-1 16,88 1-16,-89-1 15,107 1-15,-36-18 16,71 0-16,-18 0 16,35 0-16,1 0 15,17 18 1,17-18-1,1 0-15</inkml:trace>
  <inkml:trace contextRef="#ctx0" brushRef="#br1" timeOffset="406104.4594">27764 8784 0,'0'0'15,"0"-17"-15,-18 17 0,-17 17 16,-1-17-16,1 18 0,-53 17 16,53-17-16,-71 17 15,71-17 1,-54 35-16,72-36 15,-36 18-15,35-17 16,18 35-16,18-35 16,52 17-16,-17-17 15,53 17 1,-35-17-16,35 17 16,-54-18-16,1 1 0,-17 0 15</inkml:trace>
  <inkml:trace contextRef="#ctx0" brushRef="#br1" timeOffset="412065.458">26353 7602 0,'35'-35'0,"0"17"16,53-34-1,-17 16-15,70-17 16,-71 18-16,72-18 15,-72 36-15,18-1 16,-70 0-16,17 18 16,-52 0-1,-36 18-15</inkml:trace>
  <inkml:trace contextRef="#ctx0" brushRef="#br1" timeOffset="412468.8277">26264 7567 0,'0'18'15,"0"-1"1,0 36-1,18-17-15,17-1 16,1 0-16,-1-35 0,0 18 16,36-1-16,-36 1 15,35-18-15,-52 0 16,17 0 0,-17-18-16</inkml:trace>
  <inkml:trace contextRef="#ctx0" brushRef="#br1" timeOffset="412927.2922">27076 7338 0,'0'-18'15,"0"36"-15,-18-36 16,18 53-1,-18 1-15,18 17 16,0-18-16,36 18 16,-19-36-16,1 1 15,17 0-15,1-18 0,-1 0 16,35-36-16,-34 1 16,-19 0-16,1 0 15,-18 17-15,-35-53 16,17 36-16,-35-18 15,18 53-15,-36-17 16,54 34-16,-36 19 16,53-19-16</inkml:trace>
  <inkml:trace contextRef="#ctx0" brushRef="#br1" timeOffset="413255.44">27146 7620 0,'0'0'16,"-70"0"-16,34 0 0,-16 18 15,-90 17-15,72-17 16,-89 34 0,89-16-16,-36 34 15,88-34-15,-17 17 16,35-36-16,17 1 15</inkml:trace>
  <inkml:trace contextRef="#ctx0" brushRef="#br1" timeOffset="413793.934">26952 6914 0,'0'0'0,"18"-35"0,-18 18 16,0-1-16,-18 0 16,1 18-1,-19 0-15,19 0 0,-19 18 16,1 17 0,17-17-16,-52 70 0,35-35 15,17 0-15,0-18 0,18 18 16,-17 35-16,34-35 15,-17-18-15,18 18 16,0-53-16,-1 18 16</inkml:trace>
  <inkml:trace contextRef="#ctx0" brushRef="#br1" timeOffset="413995.9252">26405 7285 0,'36'53'16,"-72"-106"-16,89 141 0,-17-35 16,-1-35-1,0 35-15,-17-53 16,-1 17-16,1-17 16,0 0-16,-18-35 15,0 17-15,-18-17 16</inkml:trace>
  <inkml:trace contextRef="#ctx0" brushRef="#br1" timeOffset="414263.0058">26582 6756 0,'0'0'0,"17"-18"15,1 0-15,53-17 16,-36 18-16,53-1 15,-35 18-15,-18 0 16,18 0-16,18 35 16,-54-17-16,19 35 15,-36-36-15,0 19 16,-36-1-16,19-17 16,-18-1-16,-1 1 0,-17 17 15,36 0-15,-19 1 16,36-19-16,0 1 15</inkml:trace>
  <inkml:trace contextRef="#ctx0" brushRef="#br1" timeOffset="419840.9176">7549 7602 0,'18'0'15,"0"0"-15,-1 0 16,1 0-16,0 0 0,-1 18 0,19-18 16,-1 0-16,18 0 0,53 0 15,-53 0-15,123 0 16,-88 0-16,0 18 15,124-18 1,0 17-16,-89-17 16,-17 0-16,0 0 0,-18-17 15,71 17-15,-106 0 16,-18 0-16,0 0 0</inkml:trace>
  <inkml:trace contextRef="#ctx0" brushRef="#br1" timeOffset="420625.3887">7567 11536 0,'0'0'15,"106"0"-15,-53 0 16,35 0-16,88 0 16,54 17-16,-107 1 15,1 0-15,17-18 16,0 0-16,0 0 0,159-18 16,-159 0-16,0 1 15,35-1-15,-87 18 16,-36-17-16</inkml:trace>
  <inkml:trace contextRef="#ctx0" brushRef="#br0" timeOffset="434799.6554">22966 4110 0,'0'-18'0,"-18"18"16,18-17 0,-17-1-16,17 0 31,-18 18-31,0 18 15,-17-18-15,17 18 16,1-1-16,-1-17 0,0 18 16,1 0-16,-36-1 15,35 1-15,-17-1 16,17 1-16,1 17 16,-1-17-16,0 0 15,1-1-15,-1 19 0,1-19 16,17 1-16,-18 35 15,18-36-15,-18 1 0,18 0 16,0 35 0,0-1-16,0-16 15,0 34-15,0-17 16,0 0-16,18 0 0,-18 0 16,18 88-16,-18-70 15,0 87 1,0-69-16,0 16 0,0 1 15,0 18-15,0 105 16,0-123-16,17 53 16,1-71-16,-18 53 15,0-71-15,0 1 0,0 70 16,0-17 0,17-54-16,1 36 15,-18-53-15,35 17 16,-17-52-16,53 17 15,-36-35-15,35-17 16,-34-19 0,-1 1-16</inkml:trace>
  <inkml:trace contextRef="#ctx0" brushRef="#br0" timeOffset="435739.4341">22966 8008 0,'0'-18'0,"0"36"0,0-53 15,-18 35 1,1 0-16,-19 17 15,1-17-15,17 18 16,-17 0-16,-53 17 16,35-17-16,-35 17 15,35-17-15,-35 52 16,35-35-16,-18 36 16,54-36-16,-36 53 15,35-52-15,0 34 16,1-34-16,17 52 15,0-35-15,0 52 16,0-52 0,17 88-16,-17-70 15,0 88-15,18-71 16,-18 88-16,0-87 16,18 87-1,-18-105-15,17 105 0,-17-106 16,18 72-1,0-72-15,-18-17 0,17 0 16,18 35 0,1-53-16,17 36 0,-36-36 15,19-17-15,-1 0 16,18-1-16,-18-17 16,18 18-16,-18-18 15,1 0-15</inkml:trace>
</inkml:ink>
</file>

<file path=ppt/media/image1.pn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114" y="1187098"/>
            <a:ext cx="5972033" cy="1827004"/>
          </a:xfrm>
        </p:spPr>
        <p:txBody>
          <a:bodyPr>
            <a:noAutofit/>
          </a:bodyPr>
          <a:lstStyle/>
          <a:p>
            <a:r>
              <a:rPr lang="en-US" dirty="0"/>
              <a:t>Introduction to </a:t>
            </a:r>
            <a:br>
              <a:rPr lang="en-US" dirty="0"/>
            </a:br>
            <a:r>
              <a:rPr lang="en-US" dirty="0"/>
              <a:t>ML strategy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27310" y="3824469"/>
            <a:ext cx="64856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/>
              <a:t>Orthogonalization</a:t>
            </a:r>
            <a:endParaRPr lang="en-US" sz="6600" dirty="0"/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TV tuning example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6096000" y="1421180"/>
            <a:ext cx="0" cy="48780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6376154" y="1281086"/>
            <a:ext cx="3440876" cy="2808313"/>
            <a:chOff x="6376154" y="1281086"/>
            <a:chExt cx="3440876" cy="280831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6376154" y="1804306"/>
              <a:ext cx="3440876" cy="2285093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7656332" y="1281086"/>
              <a:ext cx="80342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>
                  <a:latin typeface="Century Schoolbook" charset="0"/>
                  <a:ea typeface="Century Schoolbook" charset="0"/>
                  <a:cs typeface="Century Schoolbook" charset="0"/>
                </a:rPr>
                <a:t>Car</a:t>
              </a: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4526" t="20723" r="25439" b="43712"/>
          <a:stretch/>
        </p:blipFill>
        <p:spPr>
          <a:xfrm>
            <a:off x="258744" y="1727346"/>
            <a:ext cx="3660862" cy="243901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2830DF8-8BB2-4610-9CB8-453F538AEB68}"/>
                  </a:ext>
                </a:extLst>
              </p14:cNvPr>
              <p14:cNvContentPartPr/>
              <p14:nvPr/>
            </p14:nvContentPartPr>
            <p14:xfrm>
              <a:off x="615960" y="1930320"/>
              <a:ext cx="10960560" cy="48326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2830DF8-8BB2-4610-9CB8-453F538AEB6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06600" y="1920960"/>
                <a:ext cx="10979280" cy="485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Chain of assumptions in ML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508443"/>
            <a:ext cx="70823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Fit training set well on cost function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2778336"/>
            <a:ext cx="61927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Fit dev set well on cost 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048229"/>
            <a:ext cx="62472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Fit test set well on cost function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200" y="5318123"/>
            <a:ext cx="53639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Performs well in real world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85AEBB6-AD71-4B11-9825-8E44A55CABA9}"/>
                  </a:ext>
                </a:extLst>
              </p14:cNvPr>
              <p14:cNvContentPartPr/>
              <p14:nvPr/>
            </p14:nvContentPartPr>
            <p14:xfrm>
              <a:off x="127080" y="1454040"/>
              <a:ext cx="11919240" cy="49471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85AEBB6-AD71-4B11-9825-8E44A55CABA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720" y="1444680"/>
                <a:ext cx="11937960" cy="496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467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4091</TotalTime>
  <Words>41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 Schoolbook</vt:lpstr>
      <vt:lpstr>Office Theme</vt:lpstr>
      <vt:lpstr>Introduction to  ML strategy</vt:lpstr>
      <vt:lpstr>TV tuning example</vt:lpstr>
      <vt:lpstr>Chain of assumptions in 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Ranjan, Sumit</cp:lastModifiedBy>
  <cp:revision>126</cp:revision>
  <dcterms:created xsi:type="dcterms:W3CDTF">2017-07-10T20:19:53Z</dcterms:created>
  <dcterms:modified xsi:type="dcterms:W3CDTF">2018-02-13T07:25:24Z</dcterms:modified>
</cp:coreProperties>
</file>

<file path=docProps/thumbnail.jpeg>
</file>